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4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AD010-D499-41FD-80E0-2A2D0DBE85EB}" type="datetimeFigureOut">
              <a:rPr lang="en-US" smtClean="0"/>
              <a:t>10/26/15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19B90-7B18-4876-8792-F828F2D0AF8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ot individu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38800" y="2514600"/>
            <a:ext cx="2240215" cy="2257448"/>
          </a:xfrm>
          <a:prstGeom prst="rect">
            <a:avLst/>
          </a:prstGeom>
        </p:spPr>
      </p:pic>
      <p:pic>
        <p:nvPicPr>
          <p:cNvPr id="5" name="Picture 4" descr="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457200"/>
            <a:ext cx="6096016" cy="152519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43000" y="2133600"/>
            <a:ext cx="38862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Green Dot Definition:</a:t>
            </a:r>
          </a:p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A green dot is any behavior, choice, word or attitude that promotes safety for everyone and communicates utter intolerance for sexual violence, partner violence and stalking. </a:t>
            </a:r>
          </a:p>
          <a:p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itchFamily="34" charset="0"/>
              </a:rPr>
              <a:t>Simply: Green Dot is simply your individual choice at any given moment to make our campus a safer place</a:t>
            </a:r>
            <a:r>
              <a:rPr lang="en-US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en-US" b="1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30" name="WordArt 6"/>
          <p:cNvSpPr>
            <a:spLocks noChangeArrowheads="1" noChangeShapeType="1" noTextEdit="1"/>
          </p:cNvSpPr>
          <p:nvPr/>
        </p:nvSpPr>
        <p:spPr bwMode="auto">
          <a:xfrm>
            <a:off x="1295400" y="5715000"/>
            <a:ext cx="6686550" cy="590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 spc="0" dirty="0" smtClean="0">
                <a:ln w="9525" algn="ctr">
                  <a:noFill/>
                  <a:round/>
                  <a:headEnd/>
                  <a:tailEnd/>
                </a:ln>
                <a:solidFill>
                  <a:srgbClr val="565A5C"/>
                </a:solidFill>
                <a:effectLst/>
                <a:latin typeface="Jenna Sue"/>
              </a:rPr>
              <a:t>for more info, visit : www.wou.edu/greendot</a:t>
            </a:r>
            <a:endParaRPr lang="en-US" sz="3600" kern="10" spc="0" dirty="0">
              <a:ln w="9525" algn="ctr">
                <a:noFill/>
                <a:round/>
                <a:headEnd/>
                <a:tailEnd/>
              </a:ln>
              <a:solidFill>
                <a:srgbClr val="565A5C"/>
              </a:solidFill>
              <a:effectLst/>
              <a:latin typeface="Jenna S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64</Words>
  <Application>Microsoft Macintosh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Western Oregon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Western Oregon University</dc:creator>
  <cp:lastModifiedBy>Shandelle Pepper</cp:lastModifiedBy>
  <cp:revision>1</cp:revision>
  <dcterms:created xsi:type="dcterms:W3CDTF">2012-04-18T18:18:27Z</dcterms:created>
  <dcterms:modified xsi:type="dcterms:W3CDTF">2015-10-26T19:13:41Z</dcterms:modified>
</cp:coreProperties>
</file>