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33EDE-66C5-464D-BBFC-C6541AC5FEEF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CFD68-82C1-40B5-922C-9D345276D9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u.edu/greendot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ESKTOP MOVE\GREEN DOT\Materials 1 Social Marketing\green dots\dot with tex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"/>
            <a:ext cx="4828157" cy="4800600"/>
          </a:xfrm>
          <a:prstGeom prst="rect">
            <a:avLst/>
          </a:prstGeom>
          <a:noFill/>
        </p:spPr>
      </p:pic>
      <p:pic>
        <p:nvPicPr>
          <p:cNvPr id="5" name="Picture 4" descr="logo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709" y="5257800"/>
            <a:ext cx="4799891" cy="12009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Western Oregon University</dc:creator>
  <cp:lastModifiedBy>Shandelle Pepper</cp:lastModifiedBy>
  <cp:revision>1</cp:revision>
  <dcterms:created xsi:type="dcterms:W3CDTF">2012-04-18T18:07:42Z</dcterms:created>
  <dcterms:modified xsi:type="dcterms:W3CDTF">2015-10-26T19:13:23Z</dcterms:modified>
</cp:coreProperties>
</file>