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 id="2147483673" r:id="rId4"/>
  </p:sldMasterIdLst>
  <p:notesMasterIdLst>
    <p:notesMasterId r:id="rId23"/>
  </p:notesMasterIdLst>
  <p:sldIdLst>
    <p:sldId id="256" r:id="rId5"/>
    <p:sldId id="257" r:id="rId6"/>
    <p:sldId id="258" r:id="rId7"/>
    <p:sldId id="259" r:id="rId8"/>
    <p:sldId id="263" r:id="rId9"/>
    <p:sldId id="274" r:id="rId10"/>
    <p:sldId id="262" r:id="rId11"/>
    <p:sldId id="261" r:id="rId12"/>
    <p:sldId id="264" r:id="rId13"/>
    <p:sldId id="265" r:id="rId14"/>
    <p:sldId id="266" r:id="rId15"/>
    <p:sldId id="267" r:id="rId16"/>
    <p:sldId id="268" r:id="rId17"/>
    <p:sldId id="269" r:id="rId18"/>
    <p:sldId id="26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1878" autoAdjust="0"/>
  </p:normalViewPr>
  <p:slideViewPr>
    <p:cSldViewPr snapToGrid="0" snapToObjects="1">
      <p:cViewPr varScale="1">
        <p:scale>
          <a:sx n="93" d="100"/>
          <a:sy n="93" d="100"/>
        </p:scale>
        <p:origin x="10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A6CB5-ECFF-B846-9181-71E9FF3A6A9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A81B13CD-C77B-0A4F-ADA9-09103D92BECC}">
      <dgm:prSet phldrT="[Text]"/>
      <dgm:spPr>
        <a:solidFill>
          <a:schemeClr val="tx2"/>
        </a:solidFill>
      </dgm:spPr>
      <dgm:t>
        <a:bodyPr/>
        <a:lstStyle/>
        <a:p>
          <a:r>
            <a:rPr lang="en-US" dirty="0"/>
            <a:t>Make your bullets</a:t>
          </a:r>
        </a:p>
      </dgm:t>
    </dgm:pt>
    <dgm:pt modelId="{F334EFE5-2562-004B-BC38-9CE648E40207}" type="parTrans" cxnId="{D040154B-8AA1-3C47-A8C3-4DAB9AC2206D}">
      <dgm:prSet/>
      <dgm:spPr/>
      <dgm:t>
        <a:bodyPr/>
        <a:lstStyle/>
        <a:p>
          <a:endParaRPr lang="en-US"/>
        </a:p>
      </dgm:t>
    </dgm:pt>
    <dgm:pt modelId="{F0C350F2-2E47-4443-9429-6FA040EEE4A9}" type="sibTrans" cxnId="{D040154B-8AA1-3C47-A8C3-4DAB9AC2206D}">
      <dgm:prSet/>
      <dgm:spPr>
        <a:solidFill>
          <a:schemeClr val="accent1"/>
        </a:solidFill>
        <a:ln>
          <a:solidFill>
            <a:schemeClr val="accent1"/>
          </a:solidFill>
        </a:ln>
      </dgm:spPr>
      <dgm:t>
        <a:bodyPr/>
        <a:lstStyle/>
        <a:p>
          <a:endParaRPr lang="en-US"/>
        </a:p>
      </dgm:t>
    </dgm:pt>
    <dgm:pt modelId="{131C39A4-37B5-1045-B698-D5A53767B3C2}">
      <dgm:prSet phldrT="[Text]"/>
      <dgm:spPr>
        <a:solidFill>
          <a:schemeClr val="accent2"/>
        </a:solidFill>
      </dgm:spPr>
      <dgm:t>
        <a:bodyPr/>
        <a:lstStyle/>
        <a:p>
          <a:r>
            <a:rPr lang="en-US" dirty="0"/>
            <a:t>Pop with  </a:t>
          </a:r>
        </a:p>
      </dgm:t>
    </dgm:pt>
    <dgm:pt modelId="{4DCD272D-61AF-3748-91AA-C8DAF65EEFF0}" type="parTrans" cxnId="{00F0639C-7659-F144-886F-7C027D0775C3}">
      <dgm:prSet/>
      <dgm:spPr/>
      <dgm:t>
        <a:bodyPr/>
        <a:lstStyle/>
        <a:p>
          <a:endParaRPr lang="en-US"/>
        </a:p>
      </dgm:t>
    </dgm:pt>
    <dgm:pt modelId="{6EF41B07-F429-C649-8669-310091C4D8B6}" type="sibTrans" cxnId="{00F0639C-7659-F144-886F-7C027D0775C3}">
      <dgm:prSet/>
      <dgm:spPr/>
      <dgm:t>
        <a:bodyPr/>
        <a:lstStyle/>
        <a:p>
          <a:endParaRPr lang="en-US"/>
        </a:p>
      </dgm:t>
    </dgm:pt>
    <dgm:pt modelId="{DD43D6A4-0AEA-1D46-9E05-640E3E5C187D}">
      <dgm:prSet phldrT="[Text]"/>
      <dgm:spPr>
        <a:solidFill>
          <a:schemeClr val="bg2"/>
        </a:solidFill>
      </dgm:spPr>
      <dgm:t>
        <a:bodyPr/>
        <a:lstStyle/>
        <a:p>
          <a:r>
            <a:rPr lang="en-US" dirty="0">
              <a:solidFill>
                <a:schemeClr val="tx2"/>
              </a:solidFill>
            </a:rPr>
            <a:t>Smart art options</a:t>
          </a:r>
        </a:p>
      </dgm:t>
    </dgm:pt>
    <dgm:pt modelId="{01AC112C-771E-E543-82C2-50480B4184B4}" type="parTrans" cxnId="{2FBC765C-5339-7A4D-80B4-720C6D55720E}">
      <dgm:prSet/>
      <dgm:spPr/>
      <dgm:t>
        <a:bodyPr/>
        <a:lstStyle/>
        <a:p>
          <a:endParaRPr lang="en-US"/>
        </a:p>
      </dgm:t>
    </dgm:pt>
    <dgm:pt modelId="{934616FE-54BF-9F41-8ADE-30130228CCE6}" type="sibTrans" cxnId="{2FBC765C-5339-7A4D-80B4-720C6D55720E}">
      <dgm:prSet/>
      <dgm:spPr/>
      <dgm:t>
        <a:bodyPr/>
        <a:lstStyle/>
        <a:p>
          <a:endParaRPr lang="en-US"/>
        </a:p>
      </dgm:t>
    </dgm:pt>
    <dgm:pt modelId="{98D9D6E0-E2AB-FF4E-A774-57EC5974885A}" type="pres">
      <dgm:prSet presAssocID="{D9CA6CB5-ECFF-B846-9181-71E9FF3A6A90}" presName="Name0" presStyleCnt="0">
        <dgm:presLayoutVars>
          <dgm:chMax val="7"/>
          <dgm:chPref val="7"/>
          <dgm:dir/>
        </dgm:presLayoutVars>
      </dgm:prSet>
      <dgm:spPr/>
    </dgm:pt>
    <dgm:pt modelId="{912385C7-887F-2848-BFD3-1022092B89A2}" type="pres">
      <dgm:prSet presAssocID="{D9CA6CB5-ECFF-B846-9181-71E9FF3A6A90}" presName="Name1" presStyleCnt="0"/>
      <dgm:spPr/>
    </dgm:pt>
    <dgm:pt modelId="{C7CD9BDD-D33B-8D4B-BE24-9EA5783B287D}" type="pres">
      <dgm:prSet presAssocID="{D9CA6CB5-ECFF-B846-9181-71E9FF3A6A90}" presName="cycle" presStyleCnt="0"/>
      <dgm:spPr/>
    </dgm:pt>
    <dgm:pt modelId="{95C130BE-749E-D648-9CC0-8425F64C6850}" type="pres">
      <dgm:prSet presAssocID="{D9CA6CB5-ECFF-B846-9181-71E9FF3A6A90}" presName="srcNode" presStyleLbl="node1" presStyleIdx="0" presStyleCnt="3"/>
      <dgm:spPr/>
    </dgm:pt>
    <dgm:pt modelId="{F3F25AB5-6880-184E-81BE-2F96A6E9B859}" type="pres">
      <dgm:prSet presAssocID="{D9CA6CB5-ECFF-B846-9181-71E9FF3A6A90}" presName="conn" presStyleLbl="parChTrans1D2" presStyleIdx="0" presStyleCnt="1"/>
      <dgm:spPr/>
    </dgm:pt>
    <dgm:pt modelId="{9544CB84-241E-1C4A-8FFB-D3A4901BDDFF}" type="pres">
      <dgm:prSet presAssocID="{D9CA6CB5-ECFF-B846-9181-71E9FF3A6A90}" presName="extraNode" presStyleLbl="node1" presStyleIdx="0" presStyleCnt="3"/>
      <dgm:spPr/>
    </dgm:pt>
    <dgm:pt modelId="{93540FEB-B276-C245-A13F-98D6DBCF8F80}" type="pres">
      <dgm:prSet presAssocID="{D9CA6CB5-ECFF-B846-9181-71E9FF3A6A90}" presName="dstNode" presStyleLbl="node1" presStyleIdx="0" presStyleCnt="3"/>
      <dgm:spPr/>
    </dgm:pt>
    <dgm:pt modelId="{1E8653F9-9F0A-2940-A496-759970E46A9C}" type="pres">
      <dgm:prSet presAssocID="{A81B13CD-C77B-0A4F-ADA9-09103D92BECC}" presName="text_1" presStyleLbl="node1" presStyleIdx="0" presStyleCnt="3">
        <dgm:presLayoutVars>
          <dgm:bulletEnabled val="1"/>
        </dgm:presLayoutVars>
      </dgm:prSet>
      <dgm:spPr/>
    </dgm:pt>
    <dgm:pt modelId="{B9A0990D-9697-E94D-AFE3-C0FBC476B1A6}" type="pres">
      <dgm:prSet presAssocID="{A81B13CD-C77B-0A4F-ADA9-09103D92BECC}" presName="accent_1" presStyleCnt="0"/>
      <dgm:spPr/>
    </dgm:pt>
    <dgm:pt modelId="{1A907449-C4D8-4849-957B-8DE0DB60598F}" type="pres">
      <dgm:prSet presAssocID="{A81B13CD-C77B-0A4F-ADA9-09103D92BECC}" presName="accentRepeatNode" presStyleLbl="solidFgAcc1" presStyleIdx="0" presStyleCnt="3"/>
      <dgm:spPr>
        <a:solidFill>
          <a:schemeClr val="bg2"/>
        </a:solidFill>
        <a:ln>
          <a:noFill/>
        </a:ln>
      </dgm:spPr>
    </dgm:pt>
    <dgm:pt modelId="{AD8855C1-A072-D942-AAD2-086CDA233B1A}" type="pres">
      <dgm:prSet presAssocID="{131C39A4-37B5-1045-B698-D5A53767B3C2}" presName="text_2" presStyleLbl="node1" presStyleIdx="1" presStyleCnt="3">
        <dgm:presLayoutVars>
          <dgm:bulletEnabled val="1"/>
        </dgm:presLayoutVars>
      </dgm:prSet>
      <dgm:spPr/>
    </dgm:pt>
    <dgm:pt modelId="{46AD41F4-1A65-CB4C-BD87-2ECEDCE4D35A}" type="pres">
      <dgm:prSet presAssocID="{131C39A4-37B5-1045-B698-D5A53767B3C2}" presName="accent_2" presStyleCnt="0"/>
      <dgm:spPr/>
    </dgm:pt>
    <dgm:pt modelId="{42C3966C-35DD-2A48-AD59-93D64D24914C}" type="pres">
      <dgm:prSet presAssocID="{131C39A4-37B5-1045-B698-D5A53767B3C2}" presName="accentRepeatNode" presStyleLbl="solidFgAcc1" presStyleIdx="1" presStyleCnt="3"/>
      <dgm:spPr>
        <a:solidFill>
          <a:schemeClr val="accent1"/>
        </a:solidFill>
        <a:ln>
          <a:noFill/>
        </a:ln>
      </dgm:spPr>
    </dgm:pt>
    <dgm:pt modelId="{E5BD0FD3-E2A3-6F4B-9554-1C74FDBF57D4}" type="pres">
      <dgm:prSet presAssocID="{DD43D6A4-0AEA-1D46-9E05-640E3E5C187D}" presName="text_3" presStyleLbl="node1" presStyleIdx="2" presStyleCnt="3">
        <dgm:presLayoutVars>
          <dgm:bulletEnabled val="1"/>
        </dgm:presLayoutVars>
      </dgm:prSet>
      <dgm:spPr/>
    </dgm:pt>
    <dgm:pt modelId="{2670C34F-C34D-0A4B-B8C0-18E073A4DD28}" type="pres">
      <dgm:prSet presAssocID="{DD43D6A4-0AEA-1D46-9E05-640E3E5C187D}" presName="accent_3" presStyleCnt="0"/>
      <dgm:spPr/>
    </dgm:pt>
    <dgm:pt modelId="{28116209-F4E8-A24F-B724-B682F5ED7403}" type="pres">
      <dgm:prSet presAssocID="{DD43D6A4-0AEA-1D46-9E05-640E3E5C187D}" presName="accentRepeatNode" presStyleLbl="solidFgAcc1" presStyleIdx="2" presStyleCnt="3"/>
      <dgm:spPr>
        <a:solidFill>
          <a:schemeClr val="tx2"/>
        </a:solidFill>
        <a:ln>
          <a:noFill/>
        </a:ln>
      </dgm:spPr>
    </dgm:pt>
  </dgm:ptLst>
  <dgm:cxnLst>
    <dgm:cxn modelId="{CAA9D816-43CA-D44C-A32E-B0ACF3DF057A}" type="presOf" srcId="{A81B13CD-C77B-0A4F-ADA9-09103D92BECC}" destId="{1E8653F9-9F0A-2940-A496-759970E46A9C}" srcOrd="0" destOrd="0" presId="urn:microsoft.com/office/officeart/2008/layout/VerticalCurvedList"/>
    <dgm:cxn modelId="{A66A723B-B004-3442-A8EF-6A6CD427CB9B}" type="presOf" srcId="{D9CA6CB5-ECFF-B846-9181-71E9FF3A6A90}" destId="{98D9D6E0-E2AB-FF4E-A774-57EC5974885A}" srcOrd="0" destOrd="0" presId="urn:microsoft.com/office/officeart/2008/layout/VerticalCurvedList"/>
    <dgm:cxn modelId="{2FBC765C-5339-7A4D-80B4-720C6D55720E}" srcId="{D9CA6CB5-ECFF-B846-9181-71E9FF3A6A90}" destId="{DD43D6A4-0AEA-1D46-9E05-640E3E5C187D}" srcOrd="2" destOrd="0" parTransId="{01AC112C-771E-E543-82C2-50480B4184B4}" sibTransId="{934616FE-54BF-9F41-8ADE-30130228CCE6}"/>
    <dgm:cxn modelId="{BD8AEE61-AE00-9849-A635-494A378BBC72}" type="presOf" srcId="{131C39A4-37B5-1045-B698-D5A53767B3C2}" destId="{AD8855C1-A072-D942-AAD2-086CDA233B1A}" srcOrd="0" destOrd="0" presId="urn:microsoft.com/office/officeart/2008/layout/VerticalCurvedList"/>
    <dgm:cxn modelId="{D040154B-8AA1-3C47-A8C3-4DAB9AC2206D}" srcId="{D9CA6CB5-ECFF-B846-9181-71E9FF3A6A90}" destId="{A81B13CD-C77B-0A4F-ADA9-09103D92BECC}" srcOrd="0" destOrd="0" parTransId="{F334EFE5-2562-004B-BC38-9CE648E40207}" sibTransId="{F0C350F2-2E47-4443-9429-6FA040EEE4A9}"/>
    <dgm:cxn modelId="{00F0639C-7659-F144-886F-7C027D0775C3}" srcId="{D9CA6CB5-ECFF-B846-9181-71E9FF3A6A90}" destId="{131C39A4-37B5-1045-B698-D5A53767B3C2}" srcOrd="1" destOrd="0" parTransId="{4DCD272D-61AF-3748-91AA-C8DAF65EEFF0}" sibTransId="{6EF41B07-F429-C649-8669-310091C4D8B6}"/>
    <dgm:cxn modelId="{D8BF1EA4-DB80-4D4F-BB46-39EF95FA2EFC}" type="presOf" srcId="{DD43D6A4-0AEA-1D46-9E05-640E3E5C187D}" destId="{E5BD0FD3-E2A3-6F4B-9554-1C74FDBF57D4}" srcOrd="0" destOrd="0" presId="urn:microsoft.com/office/officeart/2008/layout/VerticalCurvedList"/>
    <dgm:cxn modelId="{1A5EADDC-BFE8-C446-82FE-30E463AD159A}" type="presOf" srcId="{F0C350F2-2E47-4443-9429-6FA040EEE4A9}" destId="{F3F25AB5-6880-184E-81BE-2F96A6E9B859}" srcOrd="0" destOrd="0" presId="urn:microsoft.com/office/officeart/2008/layout/VerticalCurvedList"/>
    <dgm:cxn modelId="{5B2DD0AB-2E5F-2D45-B3CD-08DE8CCA0EF8}" type="presParOf" srcId="{98D9D6E0-E2AB-FF4E-A774-57EC5974885A}" destId="{912385C7-887F-2848-BFD3-1022092B89A2}" srcOrd="0" destOrd="0" presId="urn:microsoft.com/office/officeart/2008/layout/VerticalCurvedList"/>
    <dgm:cxn modelId="{EC19C143-46F5-614C-ACDA-405F50581B73}" type="presParOf" srcId="{912385C7-887F-2848-BFD3-1022092B89A2}" destId="{C7CD9BDD-D33B-8D4B-BE24-9EA5783B287D}" srcOrd="0" destOrd="0" presId="urn:microsoft.com/office/officeart/2008/layout/VerticalCurvedList"/>
    <dgm:cxn modelId="{C05E416E-8E7D-2C42-8EB5-3F57DBD73E72}" type="presParOf" srcId="{C7CD9BDD-D33B-8D4B-BE24-9EA5783B287D}" destId="{95C130BE-749E-D648-9CC0-8425F64C6850}" srcOrd="0" destOrd="0" presId="urn:microsoft.com/office/officeart/2008/layout/VerticalCurvedList"/>
    <dgm:cxn modelId="{49FD8A8B-593A-F843-9D3A-1FC0A7DE9CE3}" type="presParOf" srcId="{C7CD9BDD-D33B-8D4B-BE24-9EA5783B287D}" destId="{F3F25AB5-6880-184E-81BE-2F96A6E9B859}" srcOrd="1" destOrd="0" presId="urn:microsoft.com/office/officeart/2008/layout/VerticalCurvedList"/>
    <dgm:cxn modelId="{7A6C530D-5838-B04D-878E-9E27313EFD59}" type="presParOf" srcId="{C7CD9BDD-D33B-8D4B-BE24-9EA5783B287D}" destId="{9544CB84-241E-1C4A-8FFB-D3A4901BDDFF}" srcOrd="2" destOrd="0" presId="urn:microsoft.com/office/officeart/2008/layout/VerticalCurvedList"/>
    <dgm:cxn modelId="{E7BDE61B-208C-094A-A518-1F306C543F25}" type="presParOf" srcId="{C7CD9BDD-D33B-8D4B-BE24-9EA5783B287D}" destId="{93540FEB-B276-C245-A13F-98D6DBCF8F80}" srcOrd="3" destOrd="0" presId="urn:microsoft.com/office/officeart/2008/layout/VerticalCurvedList"/>
    <dgm:cxn modelId="{0521DD44-07ED-4A44-AEC2-CCD9C35DE6DE}" type="presParOf" srcId="{912385C7-887F-2848-BFD3-1022092B89A2}" destId="{1E8653F9-9F0A-2940-A496-759970E46A9C}" srcOrd="1" destOrd="0" presId="urn:microsoft.com/office/officeart/2008/layout/VerticalCurvedList"/>
    <dgm:cxn modelId="{3A11D57D-5FAA-FD43-AF23-E2983137357D}" type="presParOf" srcId="{912385C7-887F-2848-BFD3-1022092B89A2}" destId="{B9A0990D-9697-E94D-AFE3-C0FBC476B1A6}" srcOrd="2" destOrd="0" presId="urn:microsoft.com/office/officeart/2008/layout/VerticalCurvedList"/>
    <dgm:cxn modelId="{3B0F1E68-AAE3-C64C-9E34-3DCDADA81648}" type="presParOf" srcId="{B9A0990D-9697-E94D-AFE3-C0FBC476B1A6}" destId="{1A907449-C4D8-4849-957B-8DE0DB60598F}" srcOrd="0" destOrd="0" presId="urn:microsoft.com/office/officeart/2008/layout/VerticalCurvedList"/>
    <dgm:cxn modelId="{14717180-74C2-9443-98B5-B4157822D94E}" type="presParOf" srcId="{912385C7-887F-2848-BFD3-1022092B89A2}" destId="{AD8855C1-A072-D942-AAD2-086CDA233B1A}" srcOrd="3" destOrd="0" presId="urn:microsoft.com/office/officeart/2008/layout/VerticalCurvedList"/>
    <dgm:cxn modelId="{9FC61B72-2A23-9749-B4B2-03372B407531}" type="presParOf" srcId="{912385C7-887F-2848-BFD3-1022092B89A2}" destId="{46AD41F4-1A65-CB4C-BD87-2ECEDCE4D35A}" srcOrd="4" destOrd="0" presId="urn:microsoft.com/office/officeart/2008/layout/VerticalCurvedList"/>
    <dgm:cxn modelId="{BF80ECD3-AD77-D04B-A8AF-1921454DEABF}" type="presParOf" srcId="{46AD41F4-1A65-CB4C-BD87-2ECEDCE4D35A}" destId="{42C3966C-35DD-2A48-AD59-93D64D24914C}" srcOrd="0" destOrd="0" presId="urn:microsoft.com/office/officeart/2008/layout/VerticalCurvedList"/>
    <dgm:cxn modelId="{4733B05D-F897-B948-BD93-CCC193366B5B}" type="presParOf" srcId="{912385C7-887F-2848-BFD3-1022092B89A2}" destId="{E5BD0FD3-E2A3-6F4B-9554-1C74FDBF57D4}" srcOrd="5" destOrd="0" presId="urn:microsoft.com/office/officeart/2008/layout/VerticalCurvedList"/>
    <dgm:cxn modelId="{98BBD87A-E95D-DF4F-91A0-4BDDAC0E83D9}" type="presParOf" srcId="{912385C7-887F-2848-BFD3-1022092B89A2}" destId="{2670C34F-C34D-0A4B-B8C0-18E073A4DD28}" srcOrd="6" destOrd="0" presId="urn:microsoft.com/office/officeart/2008/layout/VerticalCurvedList"/>
    <dgm:cxn modelId="{7F8D0498-6168-5C4E-9F9B-D3A2C01BC565}" type="presParOf" srcId="{2670C34F-C34D-0A4B-B8C0-18E073A4DD28}" destId="{28116209-F4E8-A24F-B724-B682F5ED74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A5BCD16-9650-4C42-B187-014A17EB0465}">
      <dgm:prSet/>
      <dgm:spPr/>
      <dgm:t>
        <a:bodyPr/>
        <a:lstStyle/>
        <a:p>
          <a:r>
            <a:rPr lang="en-US" dirty="0"/>
            <a:t>Pedagogy/Modalities of Instruction</a:t>
          </a:r>
        </a:p>
      </dgm:t>
    </dgm:pt>
    <dgm:pt modelId="{D2059530-6D95-40AE-99A8-38224F4FFD44}" type="parTrans" cxnId="{CC9160AA-D754-420E-8F37-0C9AD1AE3900}">
      <dgm:prSet/>
      <dgm:spPr/>
      <dgm:t>
        <a:bodyPr/>
        <a:lstStyle/>
        <a:p>
          <a:endParaRPr lang="en-US"/>
        </a:p>
      </dgm:t>
    </dgm:pt>
    <dgm:pt modelId="{C798DDA6-9A6E-4B96-8E2D-C619896274A4}" type="sibTrans" cxnId="{CC9160AA-D754-420E-8F37-0C9AD1AE3900}">
      <dgm:prSet/>
      <dgm:spPr/>
      <dgm:t>
        <a:bodyPr/>
        <a:lstStyle/>
        <a:p>
          <a:endParaRPr lang="en-US"/>
        </a:p>
      </dgm:t>
    </dgm:pt>
    <dgm:pt modelId="{8D5999F7-4203-4540-BA69-B1A34F03DDDF}">
      <dgm:prSet/>
      <dgm:spPr/>
      <dgm:t>
        <a:bodyPr/>
        <a:lstStyle/>
        <a:p>
          <a:pPr>
            <a:buFont typeface="Arial" panose="020B0604020202020204" pitchFamily="34" charset="0"/>
            <a:buChar char="•"/>
          </a:pPr>
          <a:r>
            <a:rPr lang="en-US" b="0" i="0" u="none" dirty="0"/>
            <a:t>Universal Design</a:t>
          </a:r>
          <a:endParaRPr lang="en-US" dirty="0"/>
        </a:p>
      </dgm:t>
    </dgm:pt>
    <dgm:pt modelId="{DBE691E4-3BE3-47D3-B2A0-07DAE79B705F}" type="parTrans" cxnId="{AE979A0A-8D15-461D-9D6B-988BE3FB25D7}">
      <dgm:prSet/>
      <dgm:spPr/>
      <dgm:t>
        <a:bodyPr/>
        <a:lstStyle/>
        <a:p>
          <a:endParaRPr lang="en-US"/>
        </a:p>
      </dgm:t>
    </dgm:pt>
    <dgm:pt modelId="{B6E8A356-8E24-416F-B1E3-3CF83D388AEF}" type="sibTrans" cxnId="{AE979A0A-8D15-461D-9D6B-988BE3FB25D7}">
      <dgm:prSet/>
      <dgm:spPr/>
      <dgm:t>
        <a:bodyPr/>
        <a:lstStyle/>
        <a:p>
          <a:endParaRPr lang="en-US"/>
        </a:p>
      </dgm:t>
    </dgm:pt>
    <dgm:pt modelId="{375EC483-0CA8-42C8-B46E-950E1E5C8404}">
      <dgm:prSet/>
      <dgm:spPr/>
      <dgm:t>
        <a:bodyPr/>
        <a:lstStyle/>
        <a:p>
          <a:r>
            <a:rPr lang="en-US" b="0" i="0" u="none" dirty="0"/>
            <a:t>Feedback and Review</a:t>
          </a:r>
          <a:endParaRPr lang="en-US" b="0" dirty="0"/>
        </a:p>
      </dgm:t>
    </dgm:pt>
    <dgm:pt modelId="{5B6B2828-B852-47D6-BEE7-5299EEC8B643}" type="parTrans" cxnId="{7CD4301A-D056-47FD-9824-9779E578BECF}">
      <dgm:prSet/>
      <dgm:spPr/>
      <dgm:t>
        <a:bodyPr/>
        <a:lstStyle/>
        <a:p>
          <a:endParaRPr lang="en-US"/>
        </a:p>
      </dgm:t>
    </dgm:pt>
    <dgm:pt modelId="{E206C5C7-3146-49A2-B349-B9E0CECBA6BD}" type="sibTrans" cxnId="{7CD4301A-D056-47FD-9824-9779E578BECF}">
      <dgm:prSet/>
      <dgm:spPr/>
      <dgm:t>
        <a:bodyPr/>
        <a:lstStyle/>
        <a:p>
          <a:endParaRPr lang="en-US"/>
        </a:p>
      </dgm:t>
    </dgm:pt>
    <dgm:pt modelId="{4974FF2E-DE25-412D-9F56-C3BDDB4F4C97}">
      <dgm:prSet/>
      <dgm:spPr/>
      <dgm:t>
        <a:bodyPr/>
        <a:lstStyle/>
        <a:p>
          <a:pPr>
            <a:buFont typeface="Arial" panose="020B0604020202020204" pitchFamily="34" charset="0"/>
            <a:buChar char="•"/>
          </a:pPr>
          <a:r>
            <a:rPr lang="en-US" dirty="0"/>
            <a:t>Embedded diversity education</a:t>
          </a:r>
        </a:p>
      </dgm:t>
    </dgm:pt>
    <dgm:pt modelId="{7DAA10A9-0361-4260-AD7E-DAD42C05D721}" type="parTrans" cxnId="{25B84C77-A93A-4D54-9FAC-903317E36D8B}">
      <dgm:prSet/>
      <dgm:spPr/>
      <dgm:t>
        <a:bodyPr/>
        <a:lstStyle/>
        <a:p>
          <a:endParaRPr lang="en-US"/>
        </a:p>
      </dgm:t>
    </dgm:pt>
    <dgm:pt modelId="{AA007BD3-CE46-4B87-B2B6-1F091E5DCAEA}" type="sibTrans" cxnId="{25B84C77-A93A-4D54-9FAC-903317E36D8B}">
      <dgm:prSet/>
      <dgm:spPr/>
      <dgm:t>
        <a:bodyPr/>
        <a:lstStyle/>
        <a:p>
          <a:endParaRPr lang="en-US"/>
        </a:p>
      </dgm:t>
    </dgm:pt>
    <dgm:pt modelId="{396C3293-5152-4255-8514-CD5FB51BDD7C}">
      <dgm:prSet/>
      <dgm:spPr/>
      <dgm:t>
        <a:bodyPr/>
        <a:lstStyle/>
        <a:p>
          <a:r>
            <a:rPr lang="en-US" dirty="0"/>
            <a:t>Professional Development</a:t>
          </a:r>
        </a:p>
      </dgm:t>
    </dgm:pt>
    <dgm:pt modelId="{6BA0CD85-5131-4956-8937-678A39FD6283}" type="parTrans" cxnId="{6951F93F-0EF4-4C9C-A8C9-5BA712670B0F}">
      <dgm:prSet/>
      <dgm:spPr/>
      <dgm:t>
        <a:bodyPr/>
        <a:lstStyle/>
        <a:p>
          <a:endParaRPr lang="en-US"/>
        </a:p>
      </dgm:t>
    </dgm:pt>
    <dgm:pt modelId="{235C9A6B-4204-4AF7-A496-191D43D09D2C}" type="sibTrans" cxnId="{6951F93F-0EF4-4C9C-A8C9-5BA712670B0F}">
      <dgm:prSet/>
      <dgm:spPr/>
      <dgm:t>
        <a:bodyPr/>
        <a:lstStyle/>
        <a:p>
          <a:endParaRPr lang="en-US"/>
        </a:p>
      </dgm:t>
    </dgm:pt>
    <dgm:pt modelId="{9CE02A63-2A69-4EEF-9A32-CA4574AB4E24}">
      <dgm:prSet/>
      <dgm:spPr/>
      <dgm:t>
        <a:bodyPr/>
        <a:lstStyle/>
        <a:p>
          <a:r>
            <a:rPr lang="en-US" b="0" dirty="0"/>
            <a:t>Course Evals</a:t>
          </a:r>
        </a:p>
      </dgm:t>
    </dgm:pt>
    <dgm:pt modelId="{433CA73A-A433-40B4-BF1B-36710E186B33}" type="parTrans" cxnId="{0106B076-8AD6-49D0-B784-B8228FEE50DF}">
      <dgm:prSet/>
      <dgm:spPr/>
      <dgm:t>
        <a:bodyPr/>
        <a:lstStyle/>
        <a:p>
          <a:endParaRPr lang="en-US"/>
        </a:p>
      </dgm:t>
    </dgm:pt>
    <dgm:pt modelId="{7E07E849-3023-4150-AFF9-15726CE10C72}" type="sibTrans" cxnId="{0106B076-8AD6-49D0-B784-B8228FEE50DF}">
      <dgm:prSet/>
      <dgm:spPr/>
      <dgm:t>
        <a:bodyPr/>
        <a:lstStyle/>
        <a:p>
          <a:endParaRPr lang="en-US"/>
        </a:p>
      </dgm:t>
    </dgm:pt>
    <dgm:pt modelId="{12B961F3-B77B-44A8-9223-A33DF74CF759}">
      <dgm:prSet/>
      <dgm:spPr/>
      <dgm:t>
        <a:bodyPr/>
        <a:lstStyle/>
        <a:p>
          <a:r>
            <a:rPr lang="en-US" b="0" dirty="0"/>
            <a:t>Curriculum Updates</a:t>
          </a:r>
        </a:p>
      </dgm:t>
    </dgm:pt>
    <dgm:pt modelId="{F07376DE-5FE6-4D88-975E-5EF9B5C1638D}" type="parTrans" cxnId="{38BA206E-B5E9-455A-92DF-7C42439FC3B6}">
      <dgm:prSet/>
      <dgm:spPr/>
      <dgm:t>
        <a:bodyPr/>
        <a:lstStyle/>
        <a:p>
          <a:endParaRPr lang="en-US"/>
        </a:p>
      </dgm:t>
    </dgm:pt>
    <dgm:pt modelId="{2FE5E720-AF52-4FF7-BEBA-11E2FDD9CC29}" type="sibTrans" cxnId="{38BA206E-B5E9-455A-92DF-7C42439FC3B6}">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AF285E25-9A1B-4109-99D2-861C82132158}" type="pres">
      <dgm:prSet presAssocID="{3A5BCD16-9650-4C42-B187-014A17EB0465}" presName="parentText" presStyleLbl="node1" presStyleIdx="0" presStyleCnt="4">
        <dgm:presLayoutVars>
          <dgm:chMax val="0"/>
          <dgm:bulletEnabled val="1"/>
        </dgm:presLayoutVars>
      </dgm:prSet>
      <dgm:spPr/>
    </dgm:pt>
    <dgm:pt modelId="{8E56A054-4A12-41CA-9086-02E7A23F82A6}" type="pres">
      <dgm:prSet presAssocID="{3A5BCD16-9650-4C42-B187-014A17EB0465}" presName="childText" presStyleLbl="revTx" presStyleIdx="0" presStyleCnt="2" custLinFactNeighborY="5764">
        <dgm:presLayoutVars>
          <dgm:bulletEnabled val="1"/>
        </dgm:presLayoutVars>
      </dgm:prSet>
      <dgm:spPr/>
    </dgm:pt>
    <dgm:pt modelId="{2B6AC606-8465-403D-ADBB-ADBABCBFB641}" type="pres">
      <dgm:prSet presAssocID="{4974FF2E-DE25-412D-9F56-C3BDDB4F4C97}" presName="parentText" presStyleLbl="node1" presStyleIdx="1" presStyleCnt="4">
        <dgm:presLayoutVars>
          <dgm:chMax val="0"/>
          <dgm:bulletEnabled val="1"/>
        </dgm:presLayoutVars>
      </dgm:prSet>
      <dgm:spPr/>
    </dgm:pt>
    <dgm:pt modelId="{DD3B84B1-43D1-4826-BDF3-ABE857B60476}" type="pres">
      <dgm:prSet presAssocID="{AA007BD3-CE46-4B87-B2B6-1F091E5DCAEA}" presName="spacer" presStyleCnt="0"/>
      <dgm:spPr/>
    </dgm:pt>
    <dgm:pt modelId="{D2B8F2C2-CD30-4239-9FAD-833CBAB00900}" type="pres">
      <dgm:prSet presAssocID="{375EC483-0CA8-42C8-B46E-950E1E5C8404}" presName="parentText" presStyleLbl="node1" presStyleIdx="2" presStyleCnt="4">
        <dgm:presLayoutVars>
          <dgm:chMax val="0"/>
          <dgm:bulletEnabled val="1"/>
        </dgm:presLayoutVars>
      </dgm:prSet>
      <dgm:spPr/>
    </dgm:pt>
    <dgm:pt modelId="{0BFF41CB-5893-49CE-9E42-F6D8947211C2}" type="pres">
      <dgm:prSet presAssocID="{375EC483-0CA8-42C8-B46E-950E1E5C8404}" presName="childText" presStyleLbl="revTx" presStyleIdx="1" presStyleCnt="2">
        <dgm:presLayoutVars>
          <dgm:bulletEnabled val="1"/>
        </dgm:presLayoutVars>
      </dgm:prSet>
      <dgm:spPr/>
    </dgm:pt>
    <dgm:pt modelId="{02B971F1-AB70-45EA-8775-67150443BD94}" type="pres">
      <dgm:prSet presAssocID="{396C3293-5152-4255-8514-CD5FB51BDD7C}" presName="parentText" presStyleLbl="node1" presStyleIdx="3" presStyleCnt="4" custLinFactNeighborY="11126">
        <dgm:presLayoutVars>
          <dgm:chMax val="0"/>
          <dgm:bulletEnabled val="1"/>
        </dgm:presLayoutVars>
      </dgm:prSet>
      <dgm:spPr/>
    </dgm:pt>
  </dgm:ptLst>
  <dgm:cxnLst>
    <dgm:cxn modelId="{C7CF7206-1756-433C-8906-09AF226D3918}" type="presOf" srcId="{396C3293-5152-4255-8514-CD5FB51BDD7C}" destId="{02B971F1-AB70-45EA-8775-67150443BD94}" srcOrd="0" destOrd="0" presId="urn:microsoft.com/office/officeart/2005/8/layout/vList2"/>
    <dgm:cxn modelId="{AE979A0A-8D15-461D-9D6B-988BE3FB25D7}" srcId="{3A5BCD16-9650-4C42-B187-014A17EB0465}" destId="{8D5999F7-4203-4540-BA69-B1A34F03DDDF}" srcOrd="0" destOrd="0" parTransId="{DBE691E4-3BE3-47D3-B2A0-07DAE79B705F}" sibTransId="{B6E8A356-8E24-416F-B1E3-3CF83D388AEF}"/>
    <dgm:cxn modelId="{7CD4301A-D056-47FD-9824-9779E578BECF}" srcId="{BDE3637A-776A-4D95-8C6B-E859BC3FE8EA}" destId="{375EC483-0CA8-42C8-B46E-950E1E5C8404}" srcOrd="2" destOrd="0" parTransId="{5B6B2828-B852-47D6-BEE7-5299EEC8B643}" sibTransId="{E206C5C7-3146-49A2-B349-B9E0CECBA6BD}"/>
    <dgm:cxn modelId="{325D6E1B-5F1E-472D-A697-FEF3785F3B43}" type="presOf" srcId="{4974FF2E-DE25-412D-9F56-C3BDDB4F4C97}" destId="{2B6AC606-8465-403D-ADBB-ADBABCBFB641}" srcOrd="0" destOrd="0" presId="urn:microsoft.com/office/officeart/2005/8/layout/vList2"/>
    <dgm:cxn modelId="{6951F93F-0EF4-4C9C-A8C9-5BA712670B0F}" srcId="{BDE3637A-776A-4D95-8C6B-E859BC3FE8EA}" destId="{396C3293-5152-4255-8514-CD5FB51BDD7C}" srcOrd="3" destOrd="0" parTransId="{6BA0CD85-5131-4956-8937-678A39FD6283}" sibTransId="{235C9A6B-4204-4AF7-A496-191D43D09D2C}"/>
    <dgm:cxn modelId="{A3011A60-04E3-4A2E-9E76-A46DE890CEC2}" type="presOf" srcId="{3A5BCD16-9650-4C42-B187-014A17EB0465}" destId="{AF285E25-9A1B-4109-99D2-861C82132158}" srcOrd="0" destOrd="0" presId="urn:microsoft.com/office/officeart/2005/8/layout/vList2"/>
    <dgm:cxn modelId="{38BA206E-B5E9-455A-92DF-7C42439FC3B6}" srcId="{375EC483-0CA8-42C8-B46E-950E1E5C8404}" destId="{12B961F3-B77B-44A8-9223-A33DF74CF759}" srcOrd="1" destOrd="0" parTransId="{F07376DE-5FE6-4D88-975E-5EF9B5C1638D}" sibTransId="{2FE5E720-AF52-4FF7-BEBA-11E2FDD9CC29}"/>
    <dgm:cxn modelId="{0106B076-8AD6-49D0-B784-B8228FEE50DF}" srcId="{375EC483-0CA8-42C8-B46E-950E1E5C8404}" destId="{9CE02A63-2A69-4EEF-9A32-CA4574AB4E24}" srcOrd="0" destOrd="0" parTransId="{433CA73A-A433-40B4-BF1B-36710E186B33}" sibTransId="{7E07E849-3023-4150-AFF9-15726CE10C72}"/>
    <dgm:cxn modelId="{25B84C77-A93A-4D54-9FAC-903317E36D8B}" srcId="{BDE3637A-776A-4D95-8C6B-E859BC3FE8EA}" destId="{4974FF2E-DE25-412D-9F56-C3BDDB4F4C97}" srcOrd="1" destOrd="0" parTransId="{7DAA10A9-0361-4260-AD7E-DAD42C05D721}" sibTransId="{AA007BD3-CE46-4B87-B2B6-1F091E5DCAEA}"/>
    <dgm:cxn modelId="{43752658-1D30-4E69-B68B-5E9A48FC5E01}" type="presOf" srcId="{12B961F3-B77B-44A8-9223-A33DF74CF759}" destId="{0BFF41CB-5893-49CE-9E42-F6D8947211C2}" srcOrd="0" destOrd="1" presId="urn:microsoft.com/office/officeart/2005/8/layout/vList2"/>
    <dgm:cxn modelId="{2A50C55A-2039-4FD0-83C0-09FF22C9C986}" type="presOf" srcId="{8D5999F7-4203-4540-BA69-B1A34F03DDDF}" destId="{8E56A054-4A12-41CA-9086-02E7A23F82A6}" srcOrd="0" destOrd="0" presId="urn:microsoft.com/office/officeart/2005/8/layout/vList2"/>
    <dgm:cxn modelId="{EE42317B-1BAA-4700-A249-2C12D1405250}" type="presOf" srcId="{9CE02A63-2A69-4EEF-9A32-CA4574AB4E24}" destId="{0BFF41CB-5893-49CE-9E42-F6D8947211C2}" srcOrd="0" destOrd="0" presId="urn:microsoft.com/office/officeart/2005/8/layout/vList2"/>
    <dgm:cxn modelId="{44A92A9C-9606-4D4C-B421-2967C1FC5EFB}" type="presOf" srcId="{BDE3637A-776A-4D95-8C6B-E859BC3FE8EA}" destId="{C015E1C5-F346-4E8D-A846-46797A0FB450}" srcOrd="0" destOrd="0" presId="urn:microsoft.com/office/officeart/2005/8/layout/vList2"/>
    <dgm:cxn modelId="{CC9160AA-D754-420E-8F37-0C9AD1AE3900}" srcId="{BDE3637A-776A-4D95-8C6B-E859BC3FE8EA}" destId="{3A5BCD16-9650-4C42-B187-014A17EB0465}" srcOrd="0" destOrd="0" parTransId="{D2059530-6D95-40AE-99A8-38224F4FFD44}" sibTransId="{C798DDA6-9A6E-4B96-8E2D-C619896274A4}"/>
    <dgm:cxn modelId="{EED43BB5-87EF-4D2E-B515-AD07587468C2}" type="presOf" srcId="{375EC483-0CA8-42C8-B46E-950E1E5C8404}" destId="{D2B8F2C2-CD30-4239-9FAD-833CBAB00900}" srcOrd="0" destOrd="0" presId="urn:microsoft.com/office/officeart/2005/8/layout/vList2"/>
    <dgm:cxn modelId="{29DC4EB3-4C05-43BD-ACC9-6F2F625606A2}" type="presParOf" srcId="{C015E1C5-F346-4E8D-A846-46797A0FB450}" destId="{AF285E25-9A1B-4109-99D2-861C82132158}" srcOrd="0" destOrd="0" presId="urn:microsoft.com/office/officeart/2005/8/layout/vList2"/>
    <dgm:cxn modelId="{8330EE9B-8D61-4A4D-8BDF-A3B2E65208B5}" type="presParOf" srcId="{C015E1C5-F346-4E8D-A846-46797A0FB450}" destId="{8E56A054-4A12-41CA-9086-02E7A23F82A6}" srcOrd="1" destOrd="0" presId="urn:microsoft.com/office/officeart/2005/8/layout/vList2"/>
    <dgm:cxn modelId="{BCA66DCD-6904-43B5-B187-9B72749C2D1A}" type="presParOf" srcId="{C015E1C5-F346-4E8D-A846-46797A0FB450}" destId="{2B6AC606-8465-403D-ADBB-ADBABCBFB641}" srcOrd="2" destOrd="0" presId="urn:microsoft.com/office/officeart/2005/8/layout/vList2"/>
    <dgm:cxn modelId="{7824C868-BA17-4F42-83B6-71BFAE6EE0C7}" type="presParOf" srcId="{C015E1C5-F346-4E8D-A846-46797A0FB450}" destId="{DD3B84B1-43D1-4826-BDF3-ABE857B60476}" srcOrd="3" destOrd="0" presId="urn:microsoft.com/office/officeart/2005/8/layout/vList2"/>
    <dgm:cxn modelId="{5AF983F0-A276-4A45-A29F-AC38FBA0DBA8}" type="presParOf" srcId="{C015E1C5-F346-4E8D-A846-46797A0FB450}" destId="{D2B8F2C2-CD30-4239-9FAD-833CBAB00900}" srcOrd="4" destOrd="0" presId="urn:microsoft.com/office/officeart/2005/8/layout/vList2"/>
    <dgm:cxn modelId="{B608F188-1D89-479A-8F52-A762A7F537F5}" type="presParOf" srcId="{C015E1C5-F346-4E8D-A846-46797A0FB450}" destId="{0BFF41CB-5893-49CE-9E42-F6D8947211C2}" srcOrd="5" destOrd="0" presId="urn:microsoft.com/office/officeart/2005/8/layout/vList2"/>
    <dgm:cxn modelId="{83ADADC2-772F-4024-BD27-17ACBD8760F0}" type="presParOf" srcId="{C015E1C5-F346-4E8D-A846-46797A0FB450}" destId="{02B971F1-AB70-45EA-8775-67150443BD9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A5BCD16-9650-4C42-B187-014A17EB0465}">
      <dgm:prSet/>
      <dgm:spPr/>
      <dgm:t>
        <a:bodyPr/>
        <a:lstStyle/>
        <a:p>
          <a:r>
            <a:rPr lang="en-US" dirty="0"/>
            <a:t>Intentional Collaboration</a:t>
          </a:r>
        </a:p>
      </dgm:t>
    </dgm:pt>
    <dgm:pt modelId="{D2059530-6D95-40AE-99A8-38224F4FFD44}" type="parTrans" cxnId="{CC9160AA-D754-420E-8F37-0C9AD1AE3900}">
      <dgm:prSet/>
      <dgm:spPr/>
      <dgm:t>
        <a:bodyPr/>
        <a:lstStyle/>
        <a:p>
          <a:endParaRPr lang="en-US"/>
        </a:p>
      </dgm:t>
    </dgm:pt>
    <dgm:pt modelId="{C798DDA6-9A6E-4B96-8E2D-C619896274A4}" type="sibTrans" cxnId="{CC9160AA-D754-420E-8F37-0C9AD1AE3900}">
      <dgm:prSet/>
      <dgm:spPr/>
      <dgm:t>
        <a:bodyPr/>
        <a:lstStyle/>
        <a:p>
          <a:endParaRPr lang="en-US"/>
        </a:p>
      </dgm:t>
    </dgm:pt>
    <dgm:pt modelId="{8D5999F7-4203-4540-BA69-B1A34F03DDDF}">
      <dgm:prSet/>
      <dgm:spPr/>
      <dgm:t>
        <a:bodyPr/>
        <a:lstStyle/>
        <a:p>
          <a:pPr>
            <a:buFont typeface="Arial" panose="020B0604020202020204" pitchFamily="34" charset="0"/>
            <a:buChar char="•"/>
          </a:pPr>
          <a:r>
            <a:rPr lang="en-US" b="0" i="0" u="none" dirty="0"/>
            <a:t>Local entities focused on serving underrepresented populations</a:t>
          </a:r>
          <a:endParaRPr lang="en-US" dirty="0"/>
        </a:p>
      </dgm:t>
    </dgm:pt>
    <dgm:pt modelId="{DBE691E4-3BE3-47D3-B2A0-07DAE79B705F}" type="parTrans" cxnId="{AE979A0A-8D15-461D-9D6B-988BE3FB25D7}">
      <dgm:prSet/>
      <dgm:spPr/>
      <dgm:t>
        <a:bodyPr/>
        <a:lstStyle/>
        <a:p>
          <a:endParaRPr lang="en-US"/>
        </a:p>
      </dgm:t>
    </dgm:pt>
    <dgm:pt modelId="{B6E8A356-8E24-416F-B1E3-3CF83D388AEF}" type="sibTrans" cxnId="{AE979A0A-8D15-461D-9D6B-988BE3FB25D7}">
      <dgm:prSet/>
      <dgm:spPr/>
      <dgm:t>
        <a:bodyPr/>
        <a:lstStyle/>
        <a:p>
          <a:endParaRPr lang="en-US"/>
        </a:p>
      </dgm:t>
    </dgm:pt>
    <dgm:pt modelId="{375EC483-0CA8-42C8-B46E-950E1E5C8404}">
      <dgm:prSet/>
      <dgm:spPr/>
      <dgm:t>
        <a:bodyPr/>
        <a:lstStyle/>
        <a:p>
          <a:r>
            <a:rPr lang="en-US" b="0" i="0" u="none" dirty="0"/>
            <a:t>Alumni Partnerships </a:t>
          </a:r>
          <a:endParaRPr lang="en-US" b="0" dirty="0"/>
        </a:p>
      </dgm:t>
    </dgm:pt>
    <dgm:pt modelId="{5B6B2828-B852-47D6-BEE7-5299EEC8B643}" type="parTrans" cxnId="{7CD4301A-D056-47FD-9824-9779E578BECF}">
      <dgm:prSet/>
      <dgm:spPr/>
      <dgm:t>
        <a:bodyPr/>
        <a:lstStyle/>
        <a:p>
          <a:endParaRPr lang="en-US"/>
        </a:p>
      </dgm:t>
    </dgm:pt>
    <dgm:pt modelId="{E206C5C7-3146-49A2-B349-B9E0CECBA6BD}" type="sibTrans" cxnId="{7CD4301A-D056-47FD-9824-9779E578BECF}">
      <dgm:prSet/>
      <dgm:spPr/>
      <dgm:t>
        <a:bodyPr/>
        <a:lstStyle/>
        <a:p>
          <a:endParaRPr lang="en-US"/>
        </a:p>
      </dgm:t>
    </dgm:pt>
    <dgm:pt modelId="{4974FF2E-DE25-412D-9F56-C3BDDB4F4C97}">
      <dgm:prSet/>
      <dgm:spPr/>
      <dgm:t>
        <a:bodyPr/>
        <a:lstStyle/>
        <a:p>
          <a:pPr>
            <a:buFont typeface="Arial" panose="020B0604020202020204" pitchFamily="34" charset="0"/>
            <a:buChar char="•"/>
          </a:pPr>
          <a:r>
            <a:rPr lang="en-US" dirty="0"/>
            <a:t>Civic Engagement</a:t>
          </a:r>
        </a:p>
      </dgm:t>
    </dgm:pt>
    <dgm:pt modelId="{7DAA10A9-0361-4260-AD7E-DAD42C05D721}" type="parTrans" cxnId="{25B84C77-A93A-4D54-9FAC-903317E36D8B}">
      <dgm:prSet/>
      <dgm:spPr/>
      <dgm:t>
        <a:bodyPr/>
        <a:lstStyle/>
        <a:p>
          <a:endParaRPr lang="en-US"/>
        </a:p>
      </dgm:t>
    </dgm:pt>
    <dgm:pt modelId="{AA007BD3-CE46-4B87-B2B6-1F091E5DCAEA}" type="sibTrans" cxnId="{25B84C77-A93A-4D54-9FAC-903317E36D8B}">
      <dgm:prSet/>
      <dgm:spPr/>
      <dgm:t>
        <a:bodyPr/>
        <a:lstStyle/>
        <a:p>
          <a:endParaRPr lang="en-US"/>
        </a:p>
      </dgm:t>
    </dgm:pt>
    <dgm:pt modelId="{396C3293-5152-4255-8514-CD5FB51BDD7C}">
      <dgm:prSet/>
      <dgm:spPr/>
      <dgm:t>
        <a:bodyPr/>
        <a:lstStyle/>
        <a:p>
          <a:r>
            <a:rPr lang="en-US" dirty="0"/>
            <a:t>Advertising and Communications</a:t>
          </a:r>
        </a:p>
      </dgm:t>
    </dgm:pt>
    <dgm:pt modelId="{6BA0CD85-5131-4956-8937-678A39FD6283}" type="parTrans" cxnId="{6951F93F-0EF4-4C9C-A8C9-5BA712670B0F}">
      <dgm:prSet/>
      <dgm:spPr/>
      <dgm:t>
        <a:bodyPr/>
        <a:lstStyle/>
        <a:p>
          <a:endParaRPr lang="en-US"/>
        </a:p>
      </dgm:t>
    </dgm:pt>
    <dgm:pt modelId="{235C9A6B-4204-4AF7-A496-191D43D09D2C}" type="sibTrans" cxnId="{6951F93F-0EF4-4C9C-A8C9-5BA712670B0F}">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AF285E25-9A1B-4109-99D2-861C82132158}" type="pres">
      <dgm:prSet presAssocID="{3A5BCD16-9650-4C42-B187-014A17EB0465}" presName="parentText" presStyleLbl="node1" presStyleIdx="0" presStyleCnt="4">
        <dgm:presLayoutVars>
          <dgm:chMax val="0"/>
          <dgm:bulletEnabled val="1"/>
        </dgm:presLayoutVars>
      </dgm:prSet>
      <dgm:spPr/>
    </dgm:pt>
    <dgm:pt modelId="{8E56A054-4A12-41CA-9086-02E7A23F82A6}" type="pres">
      <dgm:prSet presAssocID="{3A5BCD16-9650-4C42-B187-014A17EB0465}" presName="childText" presStyleLbl="revTx" presStyleIdx="0" presStyleCnt="1" custLinFactNeighborY="5764">
        <dgm:presLayoutVars>
          <dgm:bulletEnabled val="1"/>
        </dgm:presLayoutVars>
      </dgm:prSet>
      <dgm:spPr/>
    </dgm:pt>
    <dgm:pt modelId="{2B6AC606-8465-403D-ADBB-ADBABCBFB641}" type="pres">
      <dgm:prSet presAssocID="{4974FF2E-DE25-412D-9F56-C3BDDB4F4C97}" presName="parentText" presStyleLbl="node1" presStyleIdx="1" presStyleCnt="4">
        <dgm:presLayoutVars>
          <dgm:chMax val="0"/>
          <dgm:bulletEnabled val="1"/>
        </dgm:presLayoutVars>
      </dgm:prSet>
      <dgm:spPr/>
    </dgm:pt>
    <dgm:pt modelId="{DD3B84B1-43D1-4826-BDF3-ABE857B60476}" type="pres">
      <dgm:prSet presAssocID="{AA007BD3-CE46-4B87-B2B6-1F091E5DCAEA}" presName="spacer" presStyleCnt="0"/>
      <dgm:spPr/>
    </dgm:pt>
    <dgm:pt modelId="{D2B8F2C2-CD30-4239-9FAD-833CBAB00900}" type="pres">
      <dgm:prSet presAssocID="{375EC483-0CA8-42C8-B46E-950E1E5C8404}" presName="parentText" presStyleLbl="node1" presStyleIdx="2" presStyleCnt="4">
        <dgm:presLayoutVars>
          <dgm:chMax val="0"/>
          <dgm:bulletEnabled val="1"/>
        </dgm:presLayoutVars>
      </dgm:prSet>
      <dgm:spPr/>
    </dgm:pt>
    <dgm:pt modelId="{4449974C-A59F-4B3A-8E8A-A530B79251F5}" type="pres">
      <dgm:prSet presAssocID="{E206C5C7-3146-49A2-B349-B9E0CECBA6BD}" presName="spacer" presStyleCnt="0"/>
      <dgm:spPr/>
    </dgm:pt>
    <dgm:pt modelId="{02B971F1-AB70-45EA-8775-67150443BD94}" type="pres">
      <dgm:prSet presAssocID="{396C3293-5152-4255-8514-CD5FB51BDD7C}" presName="parentText" presStyleLbl="node1" presStyleIdx="3" presStyleCnt="4" custLinFactNeighborY="11126">
        <dgm:presLayoutVars>
          <dgm:chMax val="0"/>
          <dgm:bulletEnabled val="1"/>
        </dgm:presLayoutVars>
      </dgm:prSet>
      <dgm:spPr/>
    </dgm:pt>
  </dgm:ptLst>
  <dgm:cxnLst>
    <dgm:cxn modelId="{C7CF7206-1756-433C-8906-09AF226D3918}" type="presOf" srcId="{396C3293-5152-4255-8514-CD5FB51BDD7C}" destId="{02B971F1-AB70-45EA-8775-67150443BD94}" srcOrd="0" destOrd="0" presId="urn:microsoft.com/office/officeart/2005/8/layout/vList2"/>
    <dgm:cxn modelId="{AE979A0A-8D15-461D-9D6B-988BE3FB25D7}" srcId="{3A5BCD16-9650-4C42-B187-014A17EB0465}" destId="{8D5999F7-4203-4540-BA69-B1A34F03DDDF}" srcOrd="0" destOrd="0" parTransId="{DBE691E4-3BE3-47D3-B2A0-07DAE79B705F}" sibTransId="{B6E8A356-8E24-416F-B1E3-3CF83D388AEF}"/>
    <dgm:cxn modelId="{7CD4301A-D056-47FD-9824-9779E578BECF}" srcId="{BDE3637A-776A-4D95-8C6B-E859BC3FE8EA}" destId="{375EC483-0CA8-42C8-B46E-950E1E5C8404}" srcOrd="2" destOrd="0" parTransId="{5B6B2828-B852-47D6-BEE7-5299EEC8B643}" sibTransId="{E206C5C7-3146-49A2-B349-B9E0CECBA6BD}"/>
    <dgm:cxn modelId="{325D6E1B-5F1E-472D-A697-FEF3785F3B43}" type="presOf" srcId="{4974FF2E-DE25-412D-9F56-C3BDDB4F4C97}" destId="{2B6AC606-8465-403D-ADBB-ADBABCBFB641}" srcOrd="0" destOrd="0" presId="urn:microsoft.com/office/officeart/2005/8/layout/vList2"/>
    <dgm:cxn modelId="{6951F93F-0EF4-4C9C-A8C9-5BA712670B0F}" srcId="{BDE3637A-776A-4D95-8C6B-E859BC3FE8EA}" destId="{396C3293-5152-4255-8514-CD5FB51BDD7C}" srcOrd="3" destOrd="0" parTransId="{6BA0CD85-5131-4956-8937-678A39FD6283}" sibTransId="{235C9A6B-4204-4AF7-A496-191D43D09D2C}"/>
    <dgm:cxn modelId="{A3011A60-04E3-4A2E-9E76-A46DE890CEC2}" type="presOf" srcId="{3A5BCD16-9650-4C42-B187-014A17EB0465}" destId="{AF285E25-9A1B-4109-99D2-861C82132158}" srcOrd="0" destOrd="0" presId="urn:microsoft.com/office/officeart/2005/8/layout/vList2"/>
    <dgm:cxn modelId="{25B84C77-A93A-4D54-9FAC-903317E36D8B}" srcId="{BDE3637A-776A-4D95-8C6B-E859BC3FE8EA}" destId="{4974FF2E-DE25-412D-9F56-C3BDDB4F4C97}" srcOrd="1" destOrd="0" parTransId="{7DAA10A9-0361-4260-AD7E-DAD42C05D721}" sibTransId="{AA007BD3-CE46-4B87-B2B6-1F091E5DCAEA}"/>
    <dgm:cxn modelId="{2A50C55A-2039-4FD0-83C0-09FF22C9C986}" type="presOf" srcId="{8D5999F7-4203-4540-BA69-B1A34F03DDDF}" destId="{8E56A054-4A12-41CA-9086-02E7A23F82A6}" srcOrd="0" destOrd="0" presId="urn:microsoft.com/office/officeart/2005/8/layout/vList2"/>
    <dgm:cxn modelId="{44A92A9C-9606-4D4C-B421-2967C1FC5EFB}" type="presOf" srcId="{BDE3637A-776A-4D95-8C6B-E859BC3FE8EA}" destId="{C015E1C5-F346-4E8D-A846-46797A0FB450}" srcOrd="0" destOrd="0" presId="urn:microsoft.com/office/officeart/2005/8/layout/vList2"/>
    <dgm:cxn modelId="{CC9160AA-D754-420E-8F37-0C9AD1AE3900}" srcId="{BDE3637A-776A-4D95-8C6B-E859BC3FE8EA}" destId="{3A5BCD16-9650-4C42-B187-014A17EB0465}" srcOrd="0" destOrd="0" parTransId="{D2059530-6D95-40AE-99A8-38224F4FFD44}" sibTransId="{C798DDA6-9A6E-4B96-8E2D-C619896274A4}"/>
    <dgm:cxn modelId="{EED43BB5-87EF-4D2E-B515-AD07587468C2}" type="presOf" srcId="{375EC483-0CA8-42C8-B46E-950E1E5C8404}" destId="{D2B8F2C2-CD30-4239-9FAD-833CBAB00900}" srcOrd="0" destOrd="0" presId="urn:microsoft.com/office/officeart/2005/8/layout/vList2"/>
    <dgm:cxn modelId="{29DC4EB3-4C05-43BD-ACC9-6F2F625606A2}" type="presParOf" srcId="{C015E1C5-F346-4E8D-A846-46797A0FB450}" destId="{AF285E25-9A1B-4109-99D2-861C82132158}" srcOrd="0" destOrd="0" presId="urn:microsoft.com/office/officeart/2005/8/layout/vList2"/>
    <dgm:cxn modelId="{8330EE9B-8D61-4A4D-8BDF-A3B2E65208B5}" type="presParOf" srcId="{C015E1C5-F346-4E8D-A846-46797A0FB450}" destId="{8E56A054-4A12-41CA-9086-02E7A23F82A6}" srcOrd="1" destOrd="0" presId="urn:microsoft.com/office/officeart/2005/8/layout/vList2"/>
    <dgm:cxn modelId="{BCA66DCD-6904-43B5-B187-9B72749C2D1A}" type="presParOf" srcId="{C015E1C5-F346-4E8D-A846-46797A0FB450}" destId="{2B6AC606-8465-403D-ADBB-ADBABCBFB641}" srcOrd="2" destOrd="0" presId="urn:microsoft.com/office/officeart/2005/8/layout/vList2"/>
    <dgm:cxn modelId="{7824C868-BA17-4F42-83B6-71BFAE6EE0C7}" type="presParOf" srcId="{C015E1C5-F346-4E8D-A846-46797A0FB450}" destId="{DD3B84B1-43D1-4826-BDF3-ABE857B60476}" srcOrd="3" destOrd="0" presId="urn:microsoft.com/office/officeart/2005/8/layout/vList2"/>
    <dgm:cxn modelId="{5AF983F0-A276-4A45-A29F-AC38FBA0DBA8}" type="presParOf" srcId="{C015E1C5-F346-4E8D-A846-46797A0FB450}" destId="{D2B8F2C2-CD30-4239-9FAD-833CBAB00900}" srcOrd="4" destOrd="0" presId="urn:microsoft.com/office/officeart/2005/8/layout/vList2"/>
    <dgm:cxn modelId="{9A0D125E-AABA-406E-9716-1EB994FC1E63}" type="presParOf" srcId="{C015E1C5-F346-4E8D-A846-46797A0FB450}" destId="{4449974C-A59F-4B3A-8E8A-A530B79251F5}" srcOrd="5" destOrd="0" presId="urn:microsoft.com/office/officeart/2005/8/layout/vList2"/>
    <dgm:cxn modelId="{83ADADC2-772F-4024-BD27-17ACBD8760F0}" type="presParOf" srcId="{C015E1C5-F346-4E8D-A846-46797A0FB450}" destId="{02B971F1-AB70-45EA-8775-67150443BD9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A5BCD16-9650-4C42-B187-014A17EB0465}">
      <dgm:prSet/>
      <dgm:spPr/>
      <dgm:t>
        <a:bodyPr/>
        <a:lstStyle/>
        <a:p>
          <a:r>
            <a:rPr lang="en-US" dirty="0"/>
            <a:t>Reflection of commitments in budget/practices</a:t>
          </a:r>
        </a:p>
      </dgm:t>
    </dgm:pt>
    <dgm:pt modelId="{D2059530-6D95-40AE-99A8-38224F4FFD44}" type="parTrans" cxnId="{CC9160AA-D754-420E-8F37-0C9AD1AE3900}">
      <dgm:prSet/>
      <dgm:spPr/>
      <dgm:t>
        <a:bodyPr/>
        <a:lstStyle/>
        <a:p>
          <a:endParaRPr lang="en-US"/>
        </a:p>
      </dgm:t>
    </dgm:pt>
    <dgm:pt modelId="{C798DDA6-9A6E-4B96-8E2D-C619896274A4}" type="sibTrans" cxnId="{CC9160AA-D754-420E-8F37-0C9AD1AE3900}">
      <dgm:prSet/>
      <dgm:spPr/>
      <dgm:t>
        <a:bodyPr/>
        <a:lstStyle/>
        <a:p>
          <a:endParaRPr lang="en-US"/>
        </a:p>
      </dgm:t>
    </dgm:pt>
    <dgm:pt modelId="{8D5999F7-4203-4540-BA69-B1A34F03DDDF}">
      <dgm:prSet/>
      <dgm:spPr/>
      <dgm:t>
        <a:bodyPr/>
        <a:lstStyle/>
        <a:p>
          <a:pPr>
            <a:buFont typeface="Arial" panose="020B0604020202020204" pitchFamily="34" charset="0"/>
            <a:buChar char="•"/>
          </a:pPr>
          <a:r>
            <a:rPr lang="en-US" b="0" i="0" u="none"/>
            <a:t>minority, women and emerging small business (MWESB) vendors</a:t>
          </a:r>
          <a:endParaRPr lang="en-US" dirty="0"/>
        </a:p>
      </dgm:t>
    </dgm:pt>
    <dgm:pt modelId="{DBE691E4-3BE3-47D3-B2A0-07DAE79B705F}" type="parTrans" cxnId="{AE979A0A-8D15-461D-9D6B-988BE3FB25D7}">
      <dgm:prSet/>
      <dgm:spPr/>
      <dgm:t>
        <a:bodyPr/>
        <a:lstStyle/>
        <a:p>
          <a:endParaRPr lang="en-US"/>
        </a:p>
      </dgm:t>
    </dgm:pt>
    <dgm:pt modelId="{B6E8A356-8E24-416F-B1E3-3CF83D388AEF}" type="sibTrans" cxnId="{AE979A0A-8D15-461D-9D6B-988BE3FB25D7}">
      <dgm:prSet/>
      <dgm:spPr/>
      <dgm:t>
        <a:bodyPr/>
        <a:lstStyle/>
        <a:p>
          <a:endParaRPr lang="en-US"/>
        </a:p>
      </dgm:t>
    </dgm:pt>
    <dgm:pt modelId="{CC919766-94CA-4D33-AEB3-08C2A313BB7E}">
      <dgm:prSet/>
      <dgm:spPr/>
      <dgm:t>
        <a:bodyPr/>
        <a:lstStyle/>
        <a:p>
          <a:pPr>
            <a:buFont typeface="Arial" panose="020B0604020202020204" pitchFamily="34" charset="0"/>
            <a:buChar char="•"/>
          </a:pPr>
          <a:r>
            <a:rPr lang="en-US" b="0" i="0" u="none" dirty="0"/>
            <a:t>Actively solicit bids and proposals from businesses who are certified by the State of Oregon’s Certification Office for Business Inclusion and Diversity (COBID)</a:t>
          </a:r>
          <a:endParaRPr lang="en-US" dirty="0"/>
        </a:p>
      </dgm:t>
    </dgm:pt>
    <dgm:pt modelId="{AC052AC8-4DF9-4ADD-B6A8-7BB8758A2605}" type="parTrans" cxnId="{DBC60AA7-77B3-49D3-A752-8B9E8D21B730}">
      <dgm:prSet/>
      <dgm:spPr/>
      <dgm:t>
        <a:bodyPr/>
        <a:lstStyle/>
        <a:p>
          <a:endParaRPr lang="en-US"/>
        </a:p>
      </dgm:t>
    </dgm:pt>
    <dgm:pt modelId="{7D4A0F1C-50B8-44A8-A534-D482E3C097B6}" type="sibTrans" cxnId="{DBC60AA7-77B3-49D3-A752-8B9E8D21B730}">
      <dgm:prSet/>
      <dgm:spPr/>
      <dgm:t>
        <a:bodyPr/>
        <a:lstStyle/>
        <a:p>
          <a:endParaRPr lang="en-US"/>
        </a:p>
      </dgm:t>
    </dgm:pt>
    <dgm:pt modelId="{A9AE5F96-7EE0-40FD-AA65-BCEDCC334620}">
      <dgm:prSet/>
      <dgm:spPr/>
      <dgm:t>
        <a:bodyPr/>
        <a:lstStyle/>
        <a:p>
          <a:pPr>
            <a:buFont typeface="Arial" panose="020B0604020202020204" pitchFamily="34" charset="0"/>
            <a:buChar char="•"/>
          </a:pPr>
          <a:r>
            <a:rPr lang="en-US" b="0" i="0" u="none"/>
            <a:t>Prioritize the use of Qualified Rehabilitation Facilities (QRF). QRF are nonprofit organizations whose purpose is to provide employment to individuals with disabilities.</a:t>
          </a:r>
          <a:endParaRPr lang="en-US"/>
        </a:p>
      </dgm:t>
    </dgm:pt>
    <dgm:pt modelId="{AD341898-13E8-4C05-A277-F9A8ABB26C38}" type="parTrans" cxnId="{9BE25B4E-0568-47AB-B14C-66917352BC96}">
      <dgm:prSet/>
      <dgm:spPr/>
      <dgm:t>
        <a:bodyPr/>
        <a:lstStyle/>
        <a:p>
          <a:endParaRPr lang="en-US"/>
        </a:p>
      </dgm:t>
    </dgm:pt>
    <dgm:pt modelId="{7D6F5A96-3EED-4546-8028-CC10AA496186}" type="sibTrans" cxnId="{9BE25B4E-0568-47AB-B14C-66917352BC96}">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AF285E25-9A1B-4109-99D2-861C82132158}" type="pres">
      <dgm:prSet presAssocID="{3A5BCD16-9650-4C42-B187-014A17EB0465}" presName="parentText" presStyleLbl="node1" presStyleIdx="0" presStyleCnt="1">
        <dgm:presLayoutVars>
          <dgm:chMax val="0"/>
          <dgm:bulletEnabled val="1"/>
        </dgm:presLayoutVars>
      </dgm:prSet>
      <dgm:spPr/>
    </dgm:pt>
    <dgm:pt modelId="{8E56A054-4A12-41CA-9086-02E7A23F82A6}" type="pres">
      <dgm:prSet presAssocID="{3A5BCD16-9650-4C42-B187-014A17EB0465}" presName="childText" presStyleLbl="revTx" presStyleIdx="0" presStyleCnt="1" custLinFactNeighborY="5764">
        <dgm:presLayoutVars>
          <dgm:bulletEnabled val="1"/>
        </dgm:presLayoutVars>
      </dgm:prSet>
      <dgm:spPr/>
    </dgm:pt>
  </dgm:ptLst>
  <dgm:cxnLst>
    <dgm:cxn modelId="{AE979A0A-8D15-461D-9D6B-988BE3FB25D7}" srcId="{3A5BCD16-9650-4C42-B187-014A17EB0465}" destId="{8D5999F7-4203-4540-BA69-B1A34F03DDDF}" srcOrd="0" destOrd="0" parTransId="{DBE691E4-3BE3-47D3-B2A0-07DAE79B705F}" sibTransId="{B6E8A356-8E24-416F-B1E3-3CF83D388AEF}"/>
    <dgm:cxn modelId="{A3011A60-04E3-4A2E-9E76-A46DE890CEC2}" type="presOf" srcId="{3A5BCD16-9650-4C42-B187-014A17EB0465}" destId="{AF285E25-9A1B-4109-99D2-861C82132158}" srcOrd="0" destOrd="0" presId="urn:microsoft.com/office/officeart/2005/8/layout/vList2"/>
    <dgm:cxn modelId="{9BE25B4E-0568-47AB-B14C-66917352BC96}" srcId="{3A5BCD16-9650-4C42-B187-014A17EB0465}" destId="{A9AE5F96-7EE0-40FD-AA65-BCEDCC334620}" srcOrd="2" destOrd="0" parTransId="{AD341898-13E8-4C05-A277-F9A8ABB26C38}" sibTransId="{7D6F5A96-3EED-4546-8028-CC10AA496186}"/>
    <dgm:cxn modelId="{2A50C55A-2039-4FD0-83C0-09FF22C9C986}" type="presOf" srcId="{8D5999F7-4203-4540-BA69-B1A34F03DDDF}" destId="{8E56A054-4A12-41CA-9086-02E7A23F82A6}" srcOrd="0" destOrd="0" presId="urn:microsoft.com/office/officeart/2005/8/layout/vList2"/>
    <dgm:cxn modelId="{AA3E6781-FD10-46AC-9301-15CD389121B0}" type="presOf" srcId="{A9AE5F96-7EE0-40FD-AA65-BCEDCC334620}" destId="{8E56A054-4A12-41CA-9086-02E7A23F82A6}" srcOrd="0" destOrd="2" presId="urn:microsoft.com/office/officeart/2005/8/layout/vList2"/>
    <dgm:cxn modelId="{FEB27394-4C19-4AB4-B574-56311DE06FA0}" type="presOf" srcId="{CC919766-94CA-4D33-AEB3-08C2A313BB7E}" destId="{8E56A054-4A12-41CA-9086-02E7A23F82A6}" srcOrd="0" destOrd="1" presId="urn:microsoft.com/office/officeart/2005/8/layout/vList2"/>
    <dgm:cxn modelId="{44A92A9C-9606-4D4C-B421-2967C1FC5EFB}" type="presOf" srcId="{BDE3637A-776A-4D95-8C6B-E859BC3FE8EA}" destId="{C015E1C5-F346-4E8D-A846-46797A0FB450}" srcOrd="0" destOrd="0" presId="urn:microsoft.com/office/officeart/2005/8/layout/vList2"/>
    <dgm:cxn modelId="{DBC60AA7-77B3-49D3-A752-8B9E8D21B730}" srcId="{3A5BCD16-9650-4C42-B187-014A17EB0465}" destId="{CC919766-94CA-4D33-AEB3-08C2A313BB7E}" srcOrd="1" destOrd="0" parTransId="{AC052AC8-4DF9-4ADD-B6A8-7BB8758A2605}" sibTransId="{7D4A0F1C-50B8-44A8-A534-D482E3C097B6}"/>
    <dgm:cxn modelId="{CC9160AA-D754-420E-8F37-0C9AD1AE3900}" srcId="{BDE3637A-776A-4D95-8C6B-E859BC3FE8EA}" destId="{3A5BCD16-9650-4C42-B187-014A17EB0465}" srcOrd="0" destOrd="0" parTransId="{D2059530-6D95-40AE-99A8-38224F4FFD44}" sibTransId="{C798DDA6-9A6E-4B96-8E2D-C619896274A4}"/>
    <dgm:cxn modelId="{29DC4EB3-4C05-43BD-ACC9-6F2F625606A2}" type="presParOf" srcId="{C015E1C5-F346-4E8D-A846-46797A0FB450}" destId="{AF285E25-9A1B-4109-99D2-861C82132158}" srcOrd="0" destOrd="0" presId="urn:microsoft.com/office/officeart/2005/8/layout/vList2"/>
    <dgm:cxn modelId="{8330EE9B-8D61-4A4D-8BDF-A3B2E65208B5}" type="presParOf" srcId="{C015E1C5-F346-4E8D-A846-46797A0FB450}" destId="{8E56A054-4A12-41CA-9086-02E7A23F82A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A5BCD16-9650-4C42-B187-014A17EB0465}">
      <dgm:prSet/>
      <dgm:spPr/>
      <dgm:t>
        <a:bodyPr/>
        <a:lstStyle/>
        <a:p>
          <a:r>
            <a:rPr lang="en-US" dirty="0"/>
            <a:t>Reflection of commitments in physical spaces</a:t>
          </a:r>
        </a:p>
      </dgm:t>
    </dgm:pt>
    <dgm:pt modelId="{D2059530-6D95-40AE-99A8-38224F4FFD44}" type="parTrans" cxnId="{CC9160AA-D754-420E-8F37-0C9AD1AE3900}">
      <dgm:prSet/>
      <dgm:spPr/>
      <dgm:t>
        <a:bodyPr/>
        <a:lstStyle/>
        <a:p>
          <a:endParaRPr lang="en-US"/>
        </a:p>
      </dgm:t>
    </dgm:pt>
    <dgm:pt modelId="{C798DDA6-9A6E-4B96-8E2D-C619896274A4}" type="sibTrans" cxnId="{CC9160AA-D754-420E-8F37-0C9AD1AE3900}">
      <dgm:prSet/>
      <dgm:spPr/>
      <dgm:t>
        <a:bodyPr/>
        <a:lstStyle/>
        <a:p>
          <a:endParaRPr lang="en-US"/>
        </a:p>
      </dgm:t>
    </dgm:pt>
    <dgm:pt modelId="{8D5999F7-4203-4540-BA69-B1A34F03DDDF}">
      <dgm:prSet/>
      <dgm:spPr/>
      <dgm:t>
        <a:bodyPr/>
        <a:lstStyle/>
        <a:p>
          <a:pPr>
            <a:buFont typeface="Arial" panose="020B0604020202020204" pitchFamily="34" charset="0"/>
            <a:buChar char="•"/>
          </a:pPr>
          <a:r>
            <a:rPr lang="en-US" b="0" i="0" u="none"/>
            <a:t>Gender-inclusive restrooms</a:t>
          </a:r>
          <a:endParaRPr lang="en-US" dirty="0"/>
        </a:p>
      </dgm:t>
    </dgm:pt>
    <dgm:pt modelId="{DBE691E4-3BE3-47D3-B2A0-07DAE79B705F}" type="parTrans" cxnId="{AE979A0A-8D15-461D-9D6B-988BE3FB25D7}">
      <dgm:prSet/>
      <dgm:spPr/>
      <dgm:t>
        <a:bodyPr/>
        <a:lstStyle/>
        <a:p>
          <a:endParaRPr lang="en-US"/>
        </a:p>
      </dgm:t>
    </dgm:pt>
    <dgm:pt modelId="{B6E8A356-8E24-416F-B1E3-3CF83D388AEF}" type="sibTrans" cxnId="{AE979A0A-8D15-461D-9D6B-988BE3FB25D7}">
      <dgm:prSet/>
      <dgm:spPr/>
      <dgm:t>
        <a:bodyPr/>
        <a:lstStyle/>
        <a:p>
          <a:endParaRPr lang="en-US"/>
        </a:p>
      </dgm:t>
    </dgm:pt>
    <dgm:pt modelId="{6BF14B5B-62AD-4918-BC78-7BA04221B91C}">
      <dgm:prSet/>
      <dgm:spPr/>
      <dgm:t>
        <a:bodyPr/>
        <a:lstStyle/>
        <a:p>
          <a:pPr>
            <a:buFont typeface="Arial" panose="020B0604020202020204" pitchFamily="34" charset="0"/>
            <a:buChar char="•"/>
          </a:pPr>
          <a:r>
            <a:rPr lang="en-US" b="0" i="0" u="none"/>
            <a:t>Land Acknowledgements</a:t>
          </a:r>
          <a:endParaRPr lang="en-US"/>
        </a:p>
      </dgm:t>
    </dgm:pt>
    <dgm:pt modelId="{069177EC-8A8A-4C8F-B79F-EDE44F6EE6D6}" type="parTrans" cxnId="{4DD9549A-0F4A-4991-9B33-2BDAA2E049F7}">
      <dgm:prSet/>
      <dgm:spPr/>
      <dgm:t>
        <a:bodyPr/>
        <a:lstStyle/>
        <a:p>
          <a:endParaRPr lang="en-US"/>
        </a:p>
      </dgm:t>
    </dgm:pt>
    <dgm:pt modelId="{0BB3B2D4-EEE7-47ED-BCB2-DCE9866BB5C1}" type="sibTrans" cxnId="{4DD9549A-0F4A-4991-9B33-2BDAA2E049F7}">
      <dgm:prSet/>
      <dgm:spPr/>
      <dgm:t>
        <a:bodyPr/>
        <a:lstStyle/>
        <a:p>
          <a:endParaRPr lang="en-US"/>
        </a:p>
      </dgm:t>
    </dgm:pt>
    <dgm:pt modelId="{F223E61E-D1E6-486C-91EA-5F6650313752}">
      <dgm:prSet/>
      <dgm:spPr/>
      <dgm:t>
        <a:bodyPr/>
        <a:lstStyle/>
        <a:p>
          <a:pPr>
            <a:buFont typeface="Arial" panose="020B0604020202020204" pitchFamily="34" charset="0"/>
            <a:buChar char="•"/>
          </a:pPr>
          <a:r>
            <a:rPr lang="en-US" b="0" i="0" u="none"/>
            <a:t>Diverse art representations</a:t>
          </a:r>
          <a:endParaRPr lang="en-US"/>
        </a:p>
      </dgm:t>
    </dgm:pt>
    <dgm:pt modelId="{5BBA03B2-D7E1-4A96-A53B-11632C1FF602}" type="parTrans" cxnId="{41EC03E9-01C5-46A7-83C9-47D9D7E9AF17}">
      <dgm:prSet/>
      <dgm:spPr/>
      <dgm:t>
        <a:bodyPr/>
        <a:lstStyle/>
        <a:p>
          <a:endParaRPr lang="en-US"/>
        </a:p>
      </dgm:t>
    </dgm:pt>
    <dgm:pt modelId="{AB816A5F-5738-4A03-83A7-69B352BDE355}" type="sibTrans" cxnId="{41EC03E9-01C5-46A7-83C9-47D9D7E9AF17}">
      <dgm:prSet/>
      <dgm:spPr/>
      <dgm:t>
        <a:bodyPr/>
        <a:lstStyle/>
        <a:p>
          <a:endParaRPr lang="en-US"/>
        </a:p>
      </dgm:t>
    </dgm:pt>
    <dgm:pt modelId="{E2AEE2FB-DDE7-426C-87D3-E8E7649E1B5C}">
      <dgm:prSet/>
      <dgm:spPr/>
      <dgm:t>
        <a:bodyPr/>
        <a:lstStyle/>
        <a:p>
          <a:pPr>
            <a:buFont typeface="Arial" panose="020B0604020202020204" pitchFamily="34" charset="0"/>
            <a:buChar char="•"/>
          </a:pPr>
          <a:r>
            <a:rPr lang="en-US" b="0" i="0" u="none"/>
            <a:t>multi-lingual campus signage</a:t>
          </a:r>
          <a:endParaRPr lang="en-US"/>
        </a:p>
      </dgm:t>
    </dgm:pt>
    <dgm:pt modelId="{EABF23E9-1810-4F8A-9ABB-65D6E2F74F34}" type="parTrans" cxnId="{5F44FF59-A38E-42C6-ADC7-A84D61DE58AB}">
      <dgm:prSet/>
      <dgm:spPr/>
      <dgm:t>
        <a:bodyPr/>
        <a:lstStyle/>
        <a:p>
          <a:endParaRPr lang="en-US"/>
        </a:p>
      </dgm:t>
    </dgm:pt>
    <dgm:pt modelId="{FE9DED3F-DF87-4DC1-8A65-1822F76AF8CF}" type="sibTrans" cxnId="{5F44FF59-A38E-42C6-ADC7-A84D61DE58AB}">
      <dgm:prSet/>
      <dgm:spPr/>
      <dgm:t>
        <a:bodyPr/>
        <a:lstStyle/>
        <a:p>
          <a:endParaRPr lang="en-US"/>
        </a:p>
      </dgm:t>
    </dgm:pt>
    <dgm:pt modelId="{948E8EA7-E4D8-4160-876F-47810A777A4F}">
      <dgm:prSet/>
      <dgm:spPr/>
      <dgm:t>
        <a:bodyPr/>
        <a:lstStyle/>
        <a:p>
          <a:pPr>
            <a:buFont typeface="Arial" panose="020B0604020202020204" pitchFamily="34" charset="0"/>
            <a:buChar char="•"/>
          </a:pPr>
          <a:r>
            <a:rPr lang="en-US" b="0" i="0" u="none"/>
            <a:t>above and beyond minimum ADA requirements</a:t>
          </a:r>
          <a:endParaRPr lang="en-US"/>
        </a:p>
      </dgm:t>
    </dgm:pt>
    <dgm:pt modelId="{C2673FD3-9250-48AE-8195-6DF491EE7E20}" type="parTrans" cxnId="{3BCD3EC1-B4D4-4294-AFA1-B296A9F8682F}">
      <dgm:prSet/>
      <dgm:spPr/>
      <dgm:t>
        <a:bodyPr/>
        <a:lstStyle/>
        <a:p>
          <a:endParaRPr lang="en-US"/>
        </a:p>
      </dgm:t>
    </dgm:pt>
    <dgm:pt modelId="{F2567A64-7E5B-472A-918D-0B797FE3F8AF}" type="sibTrans" cxnId="{3BCD3EC1-B4D4-4294-AFA1-B296A9F8682F}">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AF285E25-9A1B-4109-99D2-861C82132158}" type="pres">
      <dgm:prSet presAssocID="{3A5BCD16-9650-4C42-B187-014A17EB0465}" presName="parentText" presStyleLbl="node1" presStyleIdx="0" presStyleCnt="1">
        <dgm:presLayoutVars>
          <dgm:chMax val="0"/>
          <dgm:bulletEnabled val="1"/>
        </dgm:presLayoutVars>
      </dgm:prSet>
      <dgm:spPr/>
    </dgm:pt>
    <dgm:pt modelId="{8E56A054-4A12-41CA-9086-02E7A23F82A6}" type="pres">
      <dgm:prSet presAssocID="{3A5BCD16-9650-4C42-B187-014A17EB0465}" presName="childText" presStyleLbl="revTx" presStyleIdx="0" presStyleCnt="1" custLinFactNeighborY="5764">
        <dgm:presLayoutVars>
          <dgm:bulletEnabled val="1"/>
        </dgm:presLayoutVars>
      </dgm:prSet>
      <dgm:spPr/>
    </dgm:pt>
  </dgm:ptLst>
  <dgm:cxnLst>
    <dgm:cxn modelId="{AE979A0A-8D15-461D-9D6B-988BE3FB25D7}" srcId="{3A5BCD16-9650-4C42-B187-014A17EB0465}" destId="{8D5999F7-4203-4540-BA69-B1A34F03DDDF}" srcOrd="0" destOrd="0" parTransId="{DBE691E4-3BE3-47D3-B2A0-07DAE79B705F}" sibTransId="{B6E8A356-8E24-416F-B1E3-3CF83D388AEF}"/>
    <dgm:cxn modelId="{1CE8C72E-1E44-451F-81FC-F1BA729FADB3}" type="presOf" srcId="{F223E61E-D1E6-486C-91EA-5F6650313752}" destId="{8E56A054-4A12-41CA-9086-02E7A23F82A6}" srcOrd="0" destOrd="2" presId="urn:microsoft.com/office/officeart/2005/8/layout/vList2"/>
    <dgm:cxn modelId="{A3011A60-04E3-4A2E-9E76-A46DE890CEC2}" type="presOf" srcId="{3A5BCD16-9650-4C42-B187-014A17EB0465}" destId="{AF285E25-9A1B-4109-99D2-861C82132158}" srcOrd="0" destOrd="0" presId="urn:microsoft.com/office/officeart/2005/8/layout/vList2"/>
    <dgm:cxn modelId="{6C06E14F-D024-4554-8D5C-2A6825484D16}" type="presOf" srcId="{6BF14B5B-62AD-4918-BC78-7BA04221B91C}" destId="{8E56A054-4A12-41CA-9086-02E7A23F82A6}" srcOrd="0" destOrd="1" presId="urn:microsoft.com/office/officeart/2005/8/layout/vList2"/>
    <dgm:cxn modelId="{5F44FF59-A38E-42C6-ADC7-A84D61DE58AB}" srcId="{3A5BCD16-9650-4C42-B187-014A17EB0465}" destId="{E2AEE2FB-DDE7-426C-87D3-E8E7649E1B5C}" srcOrd="3" destOrd="0" parTransId="{EABF23E9-1810-4F8A-9ABB-65D6E2F74F34}" sibTransId="{FE9DED3F-DF87-4DC1-8A65-1822F76AF8CF}"/>
    <dgm:cxn modelId="{2A50C55A-2039-4FD0-83C0-09FF22C9C986}" type="presOf" srcId="{8D5999F7-4203-4540-BA69-B1A34F03DDDF}" destId="{8E56A054-4A12-41CA-9086-02E7A23F82A6}" srcOrd="0" destOrd="0" presId="urn:microsoft.com/office/officeart/2005/8/layout/vList2"/>
    <dgm:cxn modelId="{4DD9549A-0F4A-4991-9B33-2BDAA2E049F7}" srcId="{3A5BCD16-9650-4C42-B187-014A17EB0465}" destId="{6BF14B5B-62AD-4918-BC78-7BA04221B91C}" srcOrd="1" destOrd="0" parTransId="{069177EC-8A8A-4C8F-B79F-EDE44F6EE6D6}" sibTransId="{0BB3B2D4-EEE7-47ED-BCB2-DCE9866BB5C1}"/>
    <dgm:cxn modelId="{44A92A9C-9606-4D4C-B421-2967C1FC5EFB}" type="presOf" srcId="{BDE3637A-776A-4D95-8C6B-E859BC3FE8EA}" destId="{C015E1C5-F346-4E8D-A846-46797A0FB450}" srcOrd="0" destOrd="0" presId="urn:microsoft.com/office/officeart/2005/8/layout/vList2"/>
    <dgm:cxn modelId="{CC9160AA-D754-420E-8F37-0C9AD1AE3900}" srcId="{BDE3637A-776A-4D95-8C6B-E859BC3FE8EA}" destId="{3A5BCD16-9650-4C42-B187-014A17EB0465}" srcOrd="0" destOrd="0" parTransId="{D2059530-6D95-40AE-99A8-38224F4FFD44}" sibTransId="{C798DDA6-9A6E-4B96-8E2D-C619896274A4}"/>
    <dgm:cxn modelId="{E21902B7-CC68-47B1-A06F-3AB54F73D174}" type="presOf" srcId="{948E8EA7-E4D8-4160-876F-47810A777A4F}" destId="{8E56A054-4A12-41CA-9086-02E7A23F82A6}" srcOrd="0" destOrd="4" presId="urn:microsoft.com/office/officeart/2005/8/layout/vList2"/>
    <dgm:cxn modelId="{3BCD3EC1-B4D4-4294-AFA1-B296A9F8682F}" srcId="{3A5BCD16-9650-4C42-B187-014A17EB0465}" destId="{948E8EA7-E4D8-4160-876F-47810A777A4F}" srcOrd="4" destOrd="0" parTransId="{C2673FD3-9250-48AE-8195-6DF491EE7E20}" sibTransId="{F2567A64-7E5B-472A-918D-0B797FE3F8AF}"/>
    <dgm:cxn modelId="{E359E5C4-39BD-4893-AC20-83F7EFEB743E}" type="presOf" srcId="{E2AEE2FB-DDE7-426C-87D3-E8E7649E1B5C}" destId="{8E56A054-4A12-41CA-9086-02E7A23F82A6}" srcOrd="0" destOrd="3" presId="urn:microsoft.com/office/officeart/2005/8/layout/vList2"/>
    <dgm:cxn modelId="{41EC03E9-01C5-46A7-83C9-47D9D7E9AF17}" srcId="{3A5BCD16-9650-4C42-B187-014A17EB0465}" destId="{F223E61E-D1E6-486C-91EA-5F6650313752}" srcOrd="2" destOrd="0" parTransId="{5BBA03B2-D7E1-4A96-A53B-11632C1FF602}" sibTransId="{AB816A5F-5738-4A03-83A7-69B352BDE355}"/>
    <dgm:cxn modelId="{29DC4EB3-4C05-43BD-ACC9-6F2F625606A2}" type="presParOf" srcId="{C015E1C5-F346-4E8D-A846-46797A0FB450}" destId="{AF285E25-9A1B-4109-99D2-861C82132158}" srcOrd="0" destOrd="0" presId="urn:microsoft.com/office/officeart/2005/8/layout/vList2"/>
    <dgm:cxn modelId="{8330EE9B-8D61-4A4D-8BDF-A3B2E65208B5}" type="presParOf" srcId="{C015E1C5-F346-4E8D-A846-46797A0FB450}" destId="{8E56A054-4A12-41CA-9086-02E7A23F82A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AE1B7A-78B7-40AD-AC8F-1E0574296428}" type="doc">
      <dgm:prSet loTypeId="urn:microsoft.com/office/officeart/2005/8/layout/process3" loCatId="process" qsTypeId="urn:microsoft.com/office/officeart/2005/8/quickstyle/simple1" qsCatId="simple" csTypeId="urn:microsoft.com/office/officeart/2005/8/colors/accent3_4" csCatId="accent3" phldr="1"/>
      <dgm:spPr/>
      <dgm:t>
        <a:bodyPr/>
        <a:lstStyle/>
        <a:p>
          <a:endParaRPr lang="en-US"/>
        </a:p>
      </dgm:t>
    </dgm:pt>
    <dgm:pt modelId="{89001387-2A97-4B2B-957A-606384FD1076}">
      <dgm:prSet phldrT="[Text]"/>
      <dgm:spPr/>
      <dgm:t>
        <a:bodyPr/>
        <a:lstStyle/>
        <a:p>
          <a:r>
            <a:rPr lang="en-US" dirty="0"/>
            <a:t>MAY</a:t>
          </a:r>
        </a:p>
      </dgm:t>
    </dgm:pt>
    <dgm:pt modelId="{A653BBD8-77E7-4519-91D7-EDE693CD4830}" type="parTrans" cxnId="{4C08C066-7733-4339-BA8E-61E3AF0922FF}">
      <dgm:prSet/>
      <dgm:spPr/>
      <dgm:t>
        <a:bodyPr/>
        <a:lstStyle/>
        <a:p>
          <a:endParaRPr lang="en-US"/>
        </a:p>
      </dgm:t>
    </dgm:pt>
    <dgm:pt modelId="{7C5E2430-298B-4801-956C-01297C76A991}" type="sibTrans" cxnId="{4C08C066-7733-4339-BA8E-61E3AF0922FF}">
      <dgm:prSet/>
      <dgm:spPr/>
      <dgm:t>
        <a:bodyPr/>
        <a:lstStyle/>
        <a:p>
          <a:endParaRPr lang="en-US"/>
        </a:p>
      </dgm:t>
    </dgm:pt>
    <dgm:pt modelId="{B83BA160-6C4B-4404-9CB3-77967E36389A}">
      <dgm:prSet phldrT="[Text]" custT="1"/>
      <dgm:spPr/>
      <dgm:t>
        <a:bodyPr/>
        <a:lstStyle/>
        <a:p>
          <a:pPr>
            <a:buFont typeface="Arial" panose="020B0604020202020204" pitchFamily="34" charset="0"/>
            <a:buChar char="•"/>
          </a:pPr>
          <a:r>
            <a:rPr lang="en-US" sz="1400" b="0" i="0" u="none" dirty="0"/>
            <a:t>UDIAC - takes DAP on tour to campus groups (next slide)</a:t>
          </a:r>
          <a:endParaRPr lang="en-US" sz="1400" dirty="0"/>
        </a:p>
      </dgm:t>
    </dgm:pt>
    <dgm:pt modelId="{35C52C6C-85A9-44A9-8B7A-57F7DFD3008F}" type="parTrans" cxnId="{B093C805-89D0-4080-8B59-6AD84000E891}">
      <dgm:prSet/>
      <dgm:spPr/>
      <dgm:t>
        <a:bodyPr/>
        <a:lstStyle/>
        <a:p>
          <a:endParaRPr lang="en-US"/>
        </a:p>
      </dgm:t>
    </dgm:pt>
    <dgm:pt modelId="{8EF4BA93-4F55-45E0-9ED5-2E87E6A4D525}" type="sibTrans" cxnId="{B093C805-89D0-4080-8B59-6AD84000E891}">
      <dgm:prSet/>
      <dgm:spPr/>
      <dgm:t>
        <a:bodyPr/>
        <a:lstStyle/>
        <a:p>
          <a:endParaRPr lang="en-US"/>
        </a:p>
      </dgm:t>
    </dgm:pt>
    <dgm:pt modelId="{0DB0C440-9AF4-41AF-B5FD-9498D3737192}">
      <dgm:prSet phldrT="[Text]"/>
      <dgm:spPr/>
      <dgm:t>
        <a:bodyPr/>
        <a:lstStyle/>
        <a:p>
          <a:r>
            <a:rPr lang="en-US" dirty="0"/>
            <a:t>JUNE</a:t>
          </a:r>
        </a:p>
      </dgm:t>
    </dgm:pt>
    <dgm:pt modelId="{AB9EEBA2-8383-4A72-90E8-54B885D15117}" type="parTrans" cxnId="{F87E3F6C-D0E6-4E7E-8CA7-083D04DFDB50}">
      <dgm:prSet/>
      <dgm:spPr/>
      <dgm:t>
        <a:bodyPr/>
        <a:lstStyle/>
        <a:p>
          <a:endParaRPr lang="en-US"/>
        </a:p>
      </dgm:t>
    </dgm:pt>
    <dgm:pt modelId="{179432A5-AFCD-4459-AC54-47C5B7B6A14D}" type="sibTrans" cxnId="{F87E3F6C-D0E6-4E7E-8CA7-083D04DFDB50}">
      <dgm:prSet/>
      <dgm:spPr/>
      <dgm:t>
        <a:bodyPr/>
        <a:lstStyle/>
        <a:p>
          <a:endParaRPr lang="en-US"/>
        </a:p>
      </dgm:t>
    </dgm:pt>
    <dgm:pt modelId="{76734E69-21C7-4F4B-90EC-D51F58D070B9}">
      <dgm:prSet phldrT="[Text]"/>
      <dgm:spPr/>
      <dgm:t>
        <a:bodyPr/>
        <a:lstStyle/>
        <a:p>
          <a:r>
            <a:rPr lang="en-US" b="0" i="0" u="none" dirty="0"/>
            <a:t>8th - Board of Trustees meeting - UDIAC/UCCAC presentation</a:t>
          </a:r>
          <a:endParaRPr lang="en-US" dirty="0"/>
        </a:p>
      </dgm:t>
    </dgm:pt>
    <dgm:pt modelId="{5E0214DE-8227-4365-B934-15C332FEFEA1}" type="parTrans" cxnId="{D1ED05A4-21A9-4E98-9A76-1B3CECEBB819}">
      <dgm:prSet/>
      <dgm:spPr/>
      <dgm:t>
        <a:bodyPr/>
        <a:lstStyle/>
        <a:p>
          <a:endParaRPr lang="en-US"/>
        </a:p>
      </dgm:t>
    </dgm:pt>
    <dgm:pt modelId="{2B58ADC8-79E5-41EF-B323-385A79A99E20}" type="sibTrans" cxnId="{D1ED05A4-21A9-4E98-9A76-1B3CECEBB819}">
      <dgm:prSet/>
      <dgm:spPr/>
      <dgm:t>
        <a:bodyPr/>
        <a:lstStyle/>
        <a:p>
          <a:endParaRPr lang="en-US"/>
        </a:p>
      </dgm:t>
    </dgm:pt>
    <dgm:pt modelId="{8BF770E7-326B-4252-99AB-3F4308695512}">
      <dgm:prSet phldrT="[Text]"/>
      <dgm:spPr/>
      <dgm:t>
        <a:bodyPr/>
        <a:lstStyle/>
        <a:p>
          <a:r>
            <a:rPr lang="en-US" dirty="0"/>
            <a:t>JULY</a:t>
          </a:r>
        </a:p>
      </dgm:t>
    </dgm:pt>
    <dgm:pt modelId="{B6FB2B71-A3C5-4110-AC27-81138B640DCE}" type="parTrans" cxnId="{C66E2097-4141-44B5-BCA9-649DBD6C247E}">
      <dgm:prSet/>
      <dgm:spPr/>
      <dgm:t>
        <a:bodyPr/>
        <a:lstStyle/>
        <a:p>
          <a:endParaRPr lang="en-US"/>
        </a:p>
      </dgm:t>
    </dgm:pt>
    <dgm:pt modelId="{A6967D18-0600-4B65-A836-70DD94EFE256}" type="sibTrans" cxnId="{C66E2097-4141-44B5-BCA9-649DBD6C247E}">
      <dgm:prSet/>
      <dgm:spPr/>
      <dgm:t>
        <a:bodyPr/>
        <a:lstStyle/>
        <a:p>
          <a:endParaRPr lang="en-US"/>
        </a:p>
      </dgm:t>
    </dgm:pt>
    <dgm:pt modelId="{06663875-1D62-46A0-96E5-F9257C9F3AE1}">
      <dgm:prSet phldrT="[Text]"/>
      <dgm:spPr/>
      <dgm:t>
        <a:bodyPr/>
        <a:lstStyle/>
        <a:p>
          <a:r>
            <a:rPr lang="en-US" dirty="0"/>
            <a:t>Approved budget items implemented </a:t>
          </a:r>
        </a:p>
      </dgm:t>
    </dgm:pt>
    <dgm:pt modelId="{82791501-CC70-4B2C-9FCB-4E91AB083E21}" type="parTrans" cxnId="{15D46F6B-BC3D-44AD-8D7F-CDD889A29FCE}">
      <dgm:prSet/>
      <dgm:spPr/>
      <dgm:t>
        <a:bodyPr/>
        <a:lstStyle/>
        <a:p>
          <a:endParaRPr lang="en-US"/>
        </a:p>
      </dgm:t>
    </dgm:pt>
    <dgm:pt modelId="{96448AEC-4029-4AFD-A76F-AC0844761D81}" type="sibTrans" cxnId="{15D46F6B-BC3D-44AD-8D7F-CDD889A29FCE}">
      <dgm:prSet/>
      <dgm:spPr/>
      <dgm:t>
        <a:bodyPr/>
        <a:lstStyle/>
        <a:p>
          <a:endParaRPr lang="en-US"/>
        </a:p>
      </dgm:t>
    </dgm:pt>
    <dgm:pt modelId="{2B0912A0-D500-4E29-B4A6-79C88DDD4070}">
      <dgm:prSet custT="1"/>
      <dgm:spPr/>
      <dgm:t>
        <a:bodyPr/>
        <a:lstStyle/>
        <a:p>
          <a:pPr>
            <a:buFont typeface="Arial" panose="020B0604020202020204" pitchFamily="34" charset="0"/>
            <a:buChar char="•"/>
          </a:pPr>
          <a:r>
            <a:rPr lang="en-US" sz="1400" b="0" i="0" u="none" dirty="0"/>
            <a:t>UDIAC and UCCAC meets to confirm comprehensive campus plan for improvement</a:t>
          </a:r>
          <a:endParaRPr lang="en-US" sz="1400" dirty="0"/>
        </a:p>
      </dgm:t>
    </dgm:pt>
    <dgm:pt modelId="{C46516DE-13E3-40FC-94CE-DD19FAB1BDA4}" type="parTrans" cxnId="{495A0494-2FD4-4847-A716-4FABCDA467A1}">
      <dgm:prSet/>
      <dgm:spPr/>
      <dgm:t>
        <a:bodyPr/>
        <a:lstStyle/>
        <a:p>
          <a:endParaRPr lang="en-US"/>
        </a:p>
      </dgm:t>
    </dgm:pt>
    <dgm:pt modelId="{5E96B1EA-E9A5-492B-AADD-EB1DC293E779}" type="sibTrans" cxnId="{495A0494-2FD4-4847-A716-4FABCDA467A1}">
      <dgm:prSet/>
      <dgm:spPr/>
      <dgm:t>
        <a:bodyPr/>
        <a:lstStyle/>
        <a:p>
          <a:endParaRPr lang="en-US"/>
        </a:p>
      </dgm:t>
    </dgm:pt>
    <dgm:pt modelId="{1EC05A16-8054-4B3A-961D-D0585BF78869}">
      <dgm:prSet custT="1"/>
      <dgm:spPr/>
      <dgm:t>
        <a:bodyPr/>
        <a:lstStyle/>
        <a:p>
          <a:pPr>
            <a:buFont typeface="Arial" panose="020B0604020202020204" pitchFamily="34" charset="0"/>
            <a:buChar char="•"/>
          </a:pPr>
          <a:r>
            <a:rPr lang="en-US" sz="1400" b="0" i="0" u="none" dirty="0"/>
            <a:t>Special Task Force - focused on making collaborative and comprehensive budget proposal/fiscal plan for DEI work </a:t>
          </a:r>
          <a:endParaRPr lang="en-US" sz="1400" dirty="0"/>
        </a:p>
      </dgm:t>
    </dgm:pt>
    <dgm:pt modelId="{4D3EA892-072F-4B19-AB55-BD9F46CD7436}" type="parTrans" cxnId="{AEC46872-7AB4-4125-AA6E-9F4E6215BD79}">
      <dgm:prSet/>
      <dgm:spPr/>
      <dgm:t>
        <a:bodyPr/>
        <a:lstStyle/>
        <a:p>
          <a:endParaRPr lang="en-US"/>
        </a:p>
      </dgm:t>
    </dgm:pt>
    <dgm:pt modelId="{5391C3F3-B1DA-4AD8-B9DE-84D652C1F018}" type="sibTrans" cxnId="{AEC46872-7AB4-4125-AA6E-9F4E6215BD79}">
      <dgm:prSet/>
      <dgm:spPr/>
      <dgm:t>
        <a:bodyPr/>
        <a:lstStyle/>
        <a:p>
          <a:endParaRPr lang="en-US"/>
        </a:p>
      </dgm:t>
    </dgm:pt>
    <dgm:pt modelId="{65BA607B-F2C3-42FB-9049-215A31610130}" type="pres">
      <dgm:prSet presAssocID="{33AE1B7A-78B7-40AD-AC8F-1E0574296428}" presName="linearFlow" presStyleCnt="0">
        <dgm:presLayoutVars>
          <dgm:dir/>
          <dgm:animLvl val="lvl"/>
          <dgm:resizeHandles val="exact"/>
        </dgm:presLayoutVars>
      </dgm:prSet>
      <dgm:spPr/>
    </dgm:pt>
    <dgm:pt modelId="{CF06EB23-95D8-40DF-B786-67C16A33115A}" type="pres">
      <dgm:prSet presAssocID="{89001387-2A97-4B2B-957A-606384FD1076}" presName="composite" presStyleCnt="0"/>
      <dgm:spPr/>
    </dgm:pt>
    <dgm:pt modelId="{C5571C83-14F9-4998-BFF8-09822D7702AB}" type="pres">
      <dgm:prSet presAssocID="{89001387-2A97-4B2B-957A-606384FD1076}" presName="parTx" presStyleLbl="node1" presStyleIdx="0" presStyleCnt="3">
        <dgm:presLayoutVars>
          <dgm:chMax val="0"/>
          <dgm:chPref val="0"/>
          <dgm:bulletEnabled val="1"/>
        </dgm:presLayoutVars>
      </dgm:prSet>
      <dgm:spPr/>
    </dgm:pt>
    <dgm:pt modelId="{C1B8F622-0459-465A-BF62-BFFA141E78FD}" type="pres">
      <dgm:prSet presAssocID="{89001387-2A97-4B2B-957A-606384FD1076}" presName="parSh" presStyleLbl="node1" presStyleIdx="0" presStyleCnt="3"/>
      <dgm:spPr/>
    </dgm:pt>
    <dgm:pt modelId="{910F0A9B-0979-4138-856A-C1AEE45E827D}" type="pres">
      <dgm:prSet presAssocID="{89001387-2A97-4B2B-957A-606384FD1076}" presName="desTx" presStyleLbl="fgAcc1" presStyleIdx="0" presStyleCnt="3" custScaleX="175514">
        <dgm:presLayoutVars>
          <dgm:bulletEnabled val="1"/>
        </dgm:presLayoutVars>
      </dgm:prSet>
      <dgm:spPr/>
    </dgm:pt>
    <dgm:pt modelId="{A221A696-1D8C-41E8-86FC-BF885B950787}" type="pres">
      <dgm:prSet presAssocID="{7C5E2430-298B-4801-956C-01297C76A991}" presName="sibTrans" presStyleLbl="sibTrans2D1" presStyleIdx="0" presStyleCnt="2"/>
      <dgm:spPr/>
    </dgm:pt>
    <dgm:pt modelId="{52B62E49-1DD7-4689-8693-718AE86A2AF8}" type="pres">
      <dgm:prSet presAssocID="{7C5E2430-298B-4801-956C-01297C76A991}" presName="connTx" presStyleLbl="sibTrans2D1" presStyleIdx="0" presStyleCnt="2"/>
      <dgm:spPr/>
    </dgm:pt>
    <dgm:pt modelId="{AC69482E-D263-4B7A-9841-CF9746A9D5E4}" type="pres">
      <dgm:prSet presAssocID="{0DB0C440-9AF4-41AF-B5FD-9498D3737192}" presName="composite" presStyleCnt="0"/>
      <dgm:spPr/>
    </dgm:pt>
    <dgm:pt modelId="{CA5391B5-18D8-4287-8639-011B65DCD928}" type="pres">
      <dgm:prSet presAssocID="{0DB0C440-9AF4-41AF-B5FD-9498D3737192}" presName="parTx" presStyleLbl="node1" presStyleIdx="0" presStyleCnt="3">
        <dgm:presLayoutVars>
          <dgm:chMax val="0"/>
          <dgm:chPref val="0"/>
          <dgm:bulletEnabled val="1"/>
        </dgm:presLayoutVars>
      </dgm:prSet>
      <dgm:spPr/>
    </dgm:pt>
    <dgm:pt modelId="{83CA5456-3522-4929-967B-3B475F9DC1CC}" type="pres">
      <dgm:prSet presAssocID="{0DB0C440-9AF4-41AF-B5FD-9498D3737192}" presName="parSh" presStyleLbl="node1" presStyleIdx="1" presStyleCnt="3"/>
      <dgm:spPr/>
    </dgm:pt>
    <dgm:pt modelId="{82BFA84E-55A7-47D3-96A5-AE2FFB80B392}" type="pres">
      <dgm:prSet presAssocID="{0DB0C440-9AF4-41AF-B5FD-9498D3737192}" presName="desTx" presStyleLbl="fgAcc1" presStyleIdx="1" presStyleCnt="3" custScaleX="136746">
        <dgm:presLayoutVars>
          <dgm:bulletEnabled val="1"/>
        </dgm:presLayoutVars>
      </dgm:prSet>
      <dgm:spPr/>
    </dgm:pt>
    <dgm:pt modelId="{C5CB3340-46AA-4BB4-9948-A09EB5956297}" type="pres">
      <dgm:prSet presAssocID="{179432A5-AFCD-4459-AC54-47C5B7B6A14D}" presName="sibTrans" presStyleLbl="sibTrans2D1" presStyleIdx="1" presStyleCnt="2"/>
      <dgm:spPr/>
    </dgm:pt>
    <dgm:pt modelId="{E9B92790-7972-4C2B-A5F1-F5E462E13667}" type="pres">
      <dgm:prSet presAssocID="{179432A5-AFCD-4459-AC54-47C5B7B6A14D}" presName="connTx" presStyleLbl="sibTrans2D1" presStyleIdx="1" presStyleCnt="2"/>
      <dgm:spPr/>
    </dgm:pt>
    <dgm:pt modelId="{7D704EDC-42E1-4658-92A5-91410C66DB91}" type="pres">
      <dgm:prSet presAssocID="{8BF770E7-326B-4252-99AB-3F4308695512}" presName="composite" presStyleCnt="0"/>
      <dgm:spPr/>
    </dgm:pt>
    <dgm:pt modelId="{5BD7674D-4379-48D2-B2DF-6C43A8937C9F}" type="pres">
      <dgm:prSet presAssocID="{8BF770E7-326B-4252-99AB-3F4308695512}" presName="parTx" presStyleLbl="node1" presStyleIdx="1" presStyleCnt="3">
        <dgm:presLayoutVars>
          <dgm:chMax val="0"/>
          <dgm:chPref val="0"/>
          <dgm:bulletEnabled val="1"/>
        </dgm:presLayoutVars>
      </dgm:prSet>
      <dgm:spPr/>
    </dgm:pt>
    <dgm:pt modelId="{C7BBC2F5-8523-488A-888E-07A941E738DF}" type="pres">
      <dgm:prSet presAssocID="{8BF770E7-326B-4252-99AB-3F4308695512}" presName="parSh" presStyleLbl="node1" presStyleIdx="2" presStyleCnt="3"/>
      <dgm:spPr/>
    </dgm:pt>
    <dgm:pt modelId="{0BEA3B81-56FF-4327-917E-C434F6B8E9AC}" type="pres">
      <dgm:prSet presAssocID="{8BF770E7-326B-4252-99AB-3F4308695512}" presName="desTx" presStyleLbl="fgAcc1" presStyleIdx="2" presStyleCnt="3" custLinFactNeighborX="437" custLinFactNeighborY="-599">
        <dgm:presLayoutVars>
          <dgm:bulletEnabled val="1"/>
        </dgm:presLayoutVars>
      </dgm:prSet>
      <dgm:spPr/>
    </dgm:pt>
  </dgm:ptLst>
  <dgm:cxnLst>
    <dgm:cxn modelId="{B093C805-89D0-4080-8B59-6AD84000E891}" srcId="{89001387-2A97-4B2B-957A-606384FD1076}" destId="{B83BA160-6C4B-4404-9CB3-77967E36389A}" srcOrd="0" destOrd="0" parTransId="{35C52C6C-85A9-44A9-8B7A-57F7DFD3008F}" sibTransId="{8EF4BA93-4F55-45E0-9ED5-2E87E6A4D525}"/>
    <dgm:cxn modelId="{101F1714-42AF-4C4B-B65E-3FB4C0D434E2}" type="presOf" srcId="{8BF770E7-326B-4252-99AB-3F4308695512}" destId="{C7BBC2F5-8523-488A-888E-07A941E738DF}" srcOrd="1" destOrd="0" presId="urn:microsoft.com/office/officeart/2005/8/layout/process3"/>
    <dgm:cxn modelId="{C4D2E017-964D-465A-8220-B6D52227C8C6}" type="presOf" srcId="{33AE1B7A-78B7-40AD-AC8F-1E0574296428}" destId="{65BA607B-F2C3-42FB-9049-215A31610130}" srcOrd="0" destOrd="0" presId="urn:microsoft.com/office/officeart/2005/8/layout/process3"/>
    <dgm:cxn modelId="{8273381B-4DF4-4922-A671-6E4DDE14D302}" type="presOf" srcId="{7C5E2430-298B-4801-956C-01297C76A991}" destId="{A221A696-1D8C-41E8-86FC-BF885B950787}" srcOrd="0" destOrd="0" presId="urn:microsoft.com/office/officeart/2005/8/layout/process3"/>
    <dgm:cxn modelId="{1E2CEC2E-8A7E-401B-B2B6-C9FCCA43430B}" type="presOf" srcId="{06663875-1D62-46A0-96E5-F9257C9F3AE1}" destId="{0BEA3B81-56FF-4327-917E-C434F6B8E9AC}" srcOrd="0" destOrd="0" presId="urn:microsoft.com/office/officeart/2005/8/layout/process3"/>
    <dgm:cxn modelId="{1FDB5B36-A0D8-416A-B3E6-65B3E614F2B2}" type="presOf" srcId="{1EC05A16-8054-4B3A-961D-D0585BF78869}" destId="{910F0A9B-0979-4138-856A-C1AEE45E827D}" srcOrd="0" destOrd="2" presId="urn:microsoft.com/office/officeart/2005/8/layout/process3"/>
    <dgm:cxn modelId="{6EF22F3A-9B8E-4432-BFC8-11A20B26B22E}" type="presOf" srcId="{76734E69-21C7-4F4B-90EC-D51F58D070B9}" destId="{82BFA84E-55A7-47D3-96A5-AE2FFB80B392}" srcOrd="0" destOrd="0" presId="urn:microsoft.com/office/officeart/2005/8/layout/process3"/>
    <dgm:cxn modelId="{4C08C066-7733-4339-BA8E-61E3AF0922FF}" srcId="{33AE1B7A-78B7-40AD-AC8F-1E0574296428}" destId="{89001387-2A97-4B2B-957A-606384FD1076}" srcOrd="0" destOrd="0" parTransId="{A653BBD8-77E7-4519-91D7-EDE693CD4830}" sibTransId="{7C5E2430-298B-4801-956C-01297C76A991}"/>
    <dgm:cxn modelId="{15D46F6B-BC3D-44AD-8D7F-CDD889A29FCE}" srcId="{8BF770E7-326B-4252-99AB-3F4308695512}" destId="{06663875-1D62-46A0-96E5-F9257C9F3AE1}" srcOrd="0" destOrd="0" parTransId="{82791501-CC70-4B2C-9FCB-4E91AB083E21}" sibTransId="{96448AEC-4029-4AFD-A76F-AC0844761D81}"/>
    <dgm:cxn modelId="{F87E3F6C-D0E6-4E7E-8CA7-083D04DFDB50}" srcId="{33AE1B7A-78B7-40AD-AC8F-1E0574296428}" destId="{0DB0C440-9AF4-41AF-B5FD-9498D3737192}" srcOrd="1" destOrd="0" parTransId="{AB9EEBA2-8383-4A72-90E8-54B885D15117}" sibTransId="{179432A5-AFCD-4459-AC54-47C5B7B6A14D}"/>
    <dgm:cxn modelId="{49C65E6E-1DF8-408E-B9B7-C8E67E944EB8}" type="presOf" srcId="{89001387-2A97-4B2B-957A-606384FD1076}" destId="{C5571C83-14F9-4998-BFF8-09822D7702AB}" srcOrd="0" destOrd="0" presId="urn:microsoft.com/office/officeart/2005/8/layout/process3"/>
    <dgm:cxn modelId="{AEC46872-7AB4-4125-AA6E-9F4E6215BD79}" srcId="{89001387-2A97-4B2B-957A-606384FD1076}" destId="{1EC05A16-8054-4B3A-961D-D0585BF78869}" srcOrd="2" destOrd="0" parTransId="{4D3EA892-072F-4B19-AB55-BD9F46CD7436}" sibTransId="{5391C3F3-B1DA-4AD8-B9DE-84D652C1F018}"/>
    <dgm:cxn modelId="{A2BE6F88-8F50-4A31-B37D-96D08E9F277A}" type="presOf" srcId="{2B0912A0-D500-4E29-B4A6-79C88DDD4070}" destId="{910F0A9B-0979-4138-856A-C1AEE45E827D}" srcOrd="0" destOrd="1" presId="urn:microsoft.com/office/officeart/2005/8/layout/process3"/>
    <dgm:cxn modelId="{3CAD138F-EC45-4D75-B984-1B5DD6B4CF86}" type="presOf" srcId="{7C5E2430-298B-4801-956C-01297C76A991}" destId="{52B62E49-1DD7-4689-8693-718AE86A2AF8}" srcOrd="1" destOrd="0" presId="urn:microsoft.com/office/officeart/2005/8/layout/process3"/>
    <dgm:cxn modelId="{495A0494-2FD4-4847-A716-4FABCDA467A1}" srcId="{89001387-2A97-4B2B-957A-606384FD1076}" destId="{2B0912A0-D500-4E29-B4A6-79C88DDD4070}" srcOrd="1" destOrd="0" parTransId="{C46516DE-13E3-40FC-94CE-DD19FAB1BDA4}" sibTransId="{5E96B1EA-E9A5-492B-AADD-EB1DC293E779}"/>
    <dgm:cxn modelId="{C66E2097-4141-44B5-BCA9-649DBD6C247E}" srcId="{33AE1B7A-78B7-40AD-AC8F-1E0574296428}" destId="{8BF770E7-326B-4252-99AB-3F4308695512}" srcOrd="2" destOrd="0" parTransId="{B6FB2B71-A3C5-4110-AC27-81138B640DCE}" sibTransId="{A6967D18-0600-4B65-A836-70DD94EFE256}"/>
    <dgm:cxn modelId="{06977C9D-24B6-430C-8CB4-0608A93C0001}" type="presOf" srcId="{0DB0C440-9AF4-41AF-B5FD-9498D3737192}" destId="{CA5391B5-18D8-4287-8639-011B65DCD928}" srcOrd="0" destOrd="0" presId="urn:microsoft.com/office/officeart/2005/8/layout/process3"/>
    <dgm:cxn modelId="{D1ED05A4-21A9-4E98-9A76-1B3CECEBB819}" srcId="{0DB0C440-9AF4-41AF-B5FD-9498D3737192}" destId="{76734E69-21C7-4F4B-90EC-D51F58D070B9}" srcOrd="0" destOrd="0" parTransId="{5E0214DE-8227-4365-B934-15C332FEFEA1}" sibTransId="{2B58ADC8-79E5-41EF-B323-385A79A99E20}"/>
    <dgm:cxn modelId="{E6CB0EA4-751D-4956-A813-DCD03C8B74B8}" type="presOf" srcId="{0DB0C440-9AF4-41AF-B5FD-9498D3737192}" destId="{83CA5456-3522-4929-967B-3B475F9DC1CC}" srcOrd="1" destOrd="0" presId="urn:microsoft.com/office/officeart/2005/8/layout/process3"/>
    <dgm:cxn modelId="{07226CD2-69AF-4F1A-8C83-AF3F067EFCE0}" type="presOf" srcId="{B83BA160-6C4B-4404-9CB3-77967E36389A}" destId="{910F0A9B-0979-4138-856A-C1AEE45E827D}" srcOrd="0" destOrd="0" presId="urn:microsoft.com/office/officeart/2005/8/layout/process3"/>
    <dgm:cxn modelId="{F7E5E5D7-A3E4-475C-B8E3-9B2ADBB1C84F}" type="presOf" srcId="{179432A5-AFCD-4459-AC54-47C5B7B6A14D}" destId="{E9B92790-7972-4C2B-A5F1-F5E462E13667}" srcOrd="1" destOrd="0" presId="urn:microsoft.com/office/officeart/2005/8/layout/process3"/>
    <dgm:cxn modelId="{121A0CDB-3443-40C9-ABE7-6D5E1081457E}" type="presOf" srcId="{89001387-2A97-4B2B-957A-606384FD1076}" destId="{C1B8F622-0459-465A-BF62-BFFA141E78FD}" srcOrd="1" destOrd="0" presId="urn:microsoft.com/office/officeart/2005/8/layout/process3"/>
    <dgm:cxn modelId="{785F8DEC-53F0-4289-9384-B4CD6D5876BE}" type="presOf" srcId="{179432A5-AFCD-4459-AC54-47C5B7B6A14D}" destId="{C5CB3340-46AA-4BB4-9948-A09EB5956297}" srcOrd="0" destOrd="0" presId="urn:microsoft.com/office/officeart/2005/8/layout/process3"/>
    <dgm:cxn modelId="{F51064F2-B477-4311-834A-C3E70EFCF334}" type="presOf" srcId="{8BF770E7-326B-4252-99AB-3F4308695512}" destId="{5BD7674D-4379-48D2-B2DF-6C43A8937C9F}" srcOrd="0" destOrd="0" presId="urn:microsoft.com/office/officeart/2005/8/layout/process3"/>
    <dgm:cxn modelId="{8BD5AB39-0CDF-4BD1-B84D-5B79A53034E4}" type="presParOf" srcId="{65BA607B-F2C3-42FB-9049-215A31610130}" destId="{CF06EB23-95D8-40DF-B786-67C16A33115A}" srcOrd="0" destOrd="0" presId="urn:microsoft.com/office/officeart/2005/8/layout/process3"/>
    <dgm:cxn modelId="{92CF0128-1460-4BC0-92F4-C3BB62EC92C4}" type="presParOf" srcId="{CF06EB23-95D8-40DF-B786-67C16A33115A}" destId="{C5571C83-14F9-4998-BFF8-09822D7702AB}" srcOrd="0" destOrd="0" presId="urn:microsoft.com/office/officeart/2005/8/layout/process3"/>
    <dgm:cxn modelId="{137365D4-1EC8-4345-88A6-6CD1E49FD91F}" type="presParOf" srcId="{CF06EB23-95D8-40DF-B786-67C16A33115A}" destId="{C1B8F622-0459-465A-BF62-BFFA141E78FD}" srcOrd="1" destOrd="0" presId="urn:microsoft.com/office/officeart/2005/8/layout/process3"/>
    <dgm:cxn modelId="{8A2FE0F5-B484-42C1-B547-36D069345877}" type="presParOf" srcId="{CF06EB23-95D8-40DF-B786-67C16A33115A}" destId="{910F0A9B-0979-4138-856A-C1AEE45E827D}" srcOrd="2" destOrd="0" presId="urn:microsoft.com/office/officeart/2005/8/layout/process3"/>
    <dgm:cxn modelId="{3B1B2B48-9DA3-4289-9948-0B4587037B1D}" type="presParOf" srcId="{65BA607B-F2C3-42FB-9049-215A31610130}" destId="{A221A696-1D8C-41E8-86FC-BF885B950787}" srcOrd="1" destOrd="0" presId="urn:microsoft.com/office/officeart/2005/8/layout/process3"/>
    <dgm:cxn modelId="{20DAADD0-5F6A-4046-BE91-91BC3583B7A3}" type="presParOf" srcId="{A221A696-1D8C-41E8-86FC-BF885B950787}" destId="{52B62E49-1DD7-4689-8693-718AE86A2AF8}" srcOrd="0" destOrd="0" presId="urn:microsoft.com/office/officeart/2005/8/layout/process3"/>
    <dgm:cxn modelId="{F9BC4877-01E9-48DD-A183-A00617F7C082}" type="presParOf" srcId="{65BA607B-F2C3-42FB-9049-215A31610130}" destId="{AC69482E-D263-4B7A-9841-CF9746A9D5E4}" srcOrd="2" destOrd="0" presId="urn:microsoft.com/office/officeart/2005/8/layout/process3"/>
    <dgm:cxn modelId="{4ABEC8F3-3015-40AF-969B-D3A2C4C919CA}" type="presParOf" srcId="{AC69482E-D263-4B7A-9841-CF9746A9D5E4}" destId="{CA5391B5-18D8-4287-8639-011B65DCD928}" srcOrd="0" destOrd="0" presId="urn:microsoft.com/office/officeart/2005/8/layout/process3"/>
    <dgm:cxn modelId="{9D8984A9-CCD8-4A8F-8D10-6D5B59A96541}" type="presParOf" srcId="{AC69482E-D263-4B7A-9841-CF9746A9D5E4}" destId="{83CA5456-3522-4929-967B-3B475F9DC1CC}" srcOrd="1" destOrd="0" presId="urn:microsoft.com/office/officeart/2005/8/layout/process3"/>
    <dgm:cxn modelId="{F67323BD-14C6-459A-BE01-CF48741F7CEE}" type="presParOf" srcId="{AC69482E-D263-4B7A-9841-CF9746A9D5E4}" destId="{82BFA84E-55A7-47D3-96A5-AE2FFB80B392}" srcOrd="2" destOrd="0" presId="urn:microsoft.com/office/officeart/2005/8/layout/process3"/>
    <dgm:cxn modelId="{5854A43E-5A14-4375-A4B8-8C13DD38DCAD}" type="presParOf" srcId="{65BA607B-F2C3-42FB-9049-215A31610130}" destId="{C5CB3340-46AA-4BB4-9948-A09EB5956297}" srcOrd="3" destOrd="0" presId="urn:microsoft.com/office/officeart/2005/8/layout/process3"/>
    <dgm:cxn modelId="{0F82D44A-968F-4C83-A06F-170FD71E5C78}" type="presParOf" srcId="{C5CB3340-46AA-4BB4-9948-A09EB5956297}" destId="{E9B92790-7972-4C2B-A5F1-F5E462E13667}" srcOrd="0" destOrd="0" presId="urn:microsoft.com/office/officeart/2005/8/layout/process3"/>
    <dgm:cxn modelId="{D8D628AC-FA33-4186-981F-3D1681EF7A01}" type="presParOf" srcId="{65BA607B-F2C3-42FB-9049-215A31610130}" destId="{7D704EDC-42E1-4658-92A5-91410C66DB91}" srcOrd="4" destOrd="0" presId="urn:microsoft.com/office/officeart/2005/8/layout/process3"/>
    <dgm:cxn modelId="{584CB9CF-61E0-48D0-BF80-DCFD3D115198}" type="presParOf" srcId="{7D704EDC-42E1-4658-92A5-91410C66DB91}" destId="{5BD7674D-4379-48D2-B2DF-6C43A8937C9F}" srcOrd="0" destOrd="0" presId="urn:microsoft.com/office/officeart/2005/8/layout/process3"/>
    <dgm:cxn modelId="{3C6ABA1E-90B8-4126-8469-2D266B8C9DAB}" type="presParOf" srcId="{7D704EDC-42E1-4658-92A5-91410C66DB91}" destId="{C7BBC2F5-8523-488A-888E-07A941E738DF}" srcOrd="1" destOrd="0" presId="urn:microsoft.com/office/officeart/2005/8/layout/process3"/>
    <dgm:cxn modelId="{F0D47849-4968-408E-84AD-0108059FB996}" type="presParOf" srcId="{7D704EDC-42E1-4658-92A5-91410C66DB91}" destId="{0BEA3B81-56FF-4327-917E-C434F6B8E9AC}"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1CAF9-5E48-F44E-B4E1-EAEBCF3B1389}"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12AF8471-6761-704D-BF64-AB3EB54060CF}">
      <dgm:prSet phldrT="[Text]" phldr="1"/>
      <dgm:spPr/>
      <dgm:t>
        <a:bodyPr/>
        <a:lstStyle/>
        <a:p>
          <a:endParaRPr lang="en-US" dirty="0">
            <a:solidFill>
              <a:schemeClr val="bg1"/>
            </a:solidFill>
          </a:endParaRPr>
        </a:p>
      </dgm:t>
    </dgm:pt>
    <dgm:pt modelId="{8B150B9E-4223-4D44-BD11-3D1BA4BE8241}" type="parTrans" cxnId="{128476CE-F0CA-BE44-9B04-4C87368F4C2F}">
      <dgm:prSet/>
      <dgm:spPr/>
      <dgm:t>
        <a:bodyPr/>
        <a:lstStyle/>
        <a:p>
          <a:endParaRPr lang="en-US">
            <a:solidFill>
              <a:schemeClr val="tx2"/>
            </a:solidFill>
          </a:endParaRPr>
        </a:p>
      </dgm:t>
    </dgm:pt>
    <dgm:pt modelId="{29395F0F-BF91-E349-B885-C46AE4EB914D}" type="sibTrans" cxnId="{128476CE-F0CA-BE44-9B04-4C87368F4C2F}">
      <dgm:prSet/>
      <dgm:spPr/>
      <dgm:t>
        <a:bodyPr/>
        <a:lstStyle/>
        <a:p>
          <a:endParaRPr lang="en-US">
            <a:solidFill>
              <a:schemeClr val="tx2"/>
            </a:solidFill>
          </a:endParaRPr>
        </a:p>
      </dgm:t>
    </dgm:pt>
    <dgm:pt modelId="{93135DE8-D498-C344-B1BE-F7C931EC0A2F}">
      <dgm:prSet phldrT="[Text]" phldr="1"/>
      <dgm:spPr/>
      <dgm:t>
        <a:bodyPr/>
        <a:lstStyle/>
        <a:p>
          <a:endParaRPr lang="en-US" dirty="0">
            <a:solidFill>
              <a:schemeClr val="bg1"/>
            </a:solidFill>
          </a:endParaRPr>
        </a:p>
      </dgm:t>
    </dgm:pt>
    <dgm:pt modelId="{A4D579A8-B393-984D-9B45-1163A8B59B4A}" type="parTrans" cxnId="{C039706A-E078-184C-A614-EB87D925AD30}">
      <dgm:prSet/>
      <dgm:spPr/>
      <dgm:t>
        <a:bodyPr/>
        <a:lstStyle/>
        <a:p>
          <a:endParaRPr lang="en-US">
            <a:solidFill>
              <a:schemeClr val="tx2"/>
            </a:solidFill>
          </a:endParaRPr>
        </a:p>
      </dgm:t>
    </dgm:pt>
    <dgm:pt modelId="{490033B5-D841-0B47-AB48-E43C3D280A1E}" type="sibTrans" cxnId="{C039706A-E078-184C-A614-EB87D925AD30}">
      <dgm:prSet/>
      <dgm:spPr/>
      <dgm:t>
        <a:bodyPr/>
        <a:lstStyle/>
        <a:p>
          <a:endParaRPr lang="en-US">
            <a:solidFill>
              <a:schemeClr val="tx2"/>
            </a:solidFill>
          </a:endParaRPr>
        </a:p>
      </dgm:t>
    </dgm:pt>
    <dgm:pt modelId="{F414EF8F-509B-C943-A205-7B6B2C8ABB93}">
      <dgm:prSet phldrT="[Text]" phldr="1"/>
      <dgm:spPr/>
      <dgm:t>
        <a:bodyPr/>
        <a:lstStyle/>
        <a:p>
          <a:endParaRPr lang="en-US" dirty="0">
            <a:solidFill>
              <a:schemeClr val="bg1"/>
            </a:solidFill>
          </a:endParaRPr>
        </a:p>
      </dgm:t>
    </dgm:pt>
    <dgm:pt modelId="{2FC9A5A1-C9C6-E442-828B-4A679B0BCEB5}" type="parTrans" cxnId="{BD1ABBFC-DA29-DA46-9F37-0B22B262A6D1}">
      <dgm:prSet/>
      <dgm:spPr/>
      <dgm:t>
        <a:bodyPr/>
        <a:lstStyle/>
        <a:p>
          <a:endParaRPr lang="en-US">
            <a:solidFill>
              <a:schemeClr val="tx2"/>
            </a:solidFill>
          </a:endParaRPr>
        </a:p>
      </dgm:t>
    </dgm:pt>
    <dgm:pt modelId="{CA68CEFB-5D07-8A41-8E3C-E3D5DB0E736D}" type="sibTrans" cxnId="{BD1ABBFC-DA29-DA46-9F37-0B22B262A6D1}">
      <dgm:prSet/>
      <dgm:spPr/>
      <dgm:t>
        <a:bodyPr/>
        <a:lstStyle/>
        <a:p>
          <a:endParaRPr lang="en-US">
            <a:solidFill>
              <a:schemeClr val="tx2"/>
            </a:solidFill>
          </a:endParaRPr>
        </a:p>
      </dgm:t>
    </dgm:pt>
    <dgm:pt modelId="{10FB16C8-703A-D047-9404-DCC732B99B99}" type="pres">
      <dgm:prSet presAssocID="{3781CAF9-5E48-F44E-B4E1-EAEBCF3B1389}" presName="composite" presStyleCnt="0">
        <dgm:presLayoutVars>
          <dgm:chMax val="5"/>
          <dgm:dir/>
          <dgm:animLvl val="ctr"/>
          <dgm:resizeHandles val="exact"/>
        </dgm:presLayoutVars>
      </dgm:prSet>
      <dgm:spPr/>
    </dgm:pt>
    <dgm:pt modelId="{2C80525B-5A6F-484F-B765-6F81AF5570AE}" type="pres">
      <dgm:prSet presAssocID="{3781CAF9-5E48-F44E-B4E1-EAEBCF3B1389}" presName="cycle" presStyleCnt="0"/>
      <dgm:spPr/>
    </dgm:pt>
    <dgm:pt modelId="{A572987D-86E5-BE4C-885C-324D07341590}" type="pres">
      <dgm:prSet presAssocID="{3781CAF9-5E48-F44E-B4E1-EAEBCF3B1389}" presName="centerShape" presStyleCnt="0"/>
      <dgm:spPr/>
    </dgm:pt>
    <dgm:pt modelId="{43708818-C84B-5647-8C9E-30C98E1E1B97}" type="pres">
      <dgm:prSet presAssocID="{3781CAF9-5E48-F44E-B4E1-EAEBCF3B1389}" presName="connSite" presStyleLbl="node1" presStyleIdx="0" presStyleCnt="4"/>
      <dgm:spPr/>
    </dgm:pt>
    <dgm:pt modelId="{D49A6927-3569-8740-A3A7-F10ECDD1138A}" type="pres">
      <dgm:prSet presAssocID="{3781CAF9-5E48-F44E-B4E1-EAEBCF3B1389}" presName="visible" presStyleLbl="node1" presStyleIdx="0" presStyleCnt="4"/>
      <dgm:spPr/>
    </dgm:pt>
    <dgm:pt modelId="{F478C3A8-AA1E-8140-A880-C8DAB364A1D9}" type="pres">
      <dgm:prSet presAssocID="{8B150B9E-4223-4D44-BD11-3D1BA4BE8241}" presName="Name25" presStyleLbl="parChTrans1D1" presStyleIdx="0" presStyleCnt="3"/>
      <dgm:spPr/>
    </dgm:pt>
    <dgm:pt modelId="{E7BDF8AD-32B4-D64B-BF31-5CEAEE415CED}" type="pres">
      <dgm:prSet presAssocID="{12AF8471-6761-704D-BF64-AB3EB54060CF}" presName="node" presStyleCnt="0"/>
      <dgm:spPr/>
    </dgm:pt>
    <dgm:pt modelId="{DA1E9546-C13B-1A4A-8C93-5D55B6B8E459}" type="pres">
      <dgm:prSet presAssocID="{12AF8471-6761-704D-BF64-AB3EB54060CF}" presName="parentNode" presStyleLbl="node1" presStyleIdx="1" presStyleCnt="4">
        <dgm:presLayoutVars>
          <dgm:chMax val="1"/>
          <dgm:bulletEnabled val="1"/>
        </dgm:presLayoutVars>
      </dgm:prSet>
      <dgm:spPr/>
    </dgm:pt>
    <dgm:pt modelId="{2784F359-4C28-314F-A392-632E9AE81771}" type="pres">
      <dgm:prSet presAssocID="{12AF8471-6761-704D-BF64-AB3EB54060CF}" presName="childNode" presStyleLbl="revTx" presStyleIdx="0" presStyleCnt="0">
        <dgm:presLayoutVars>
          <dgm:bulletEnabled val="1"/>
        </dgm:presLayoutVars>
      </dgm:prSet>
      <dgm:spPr/>
    </dgm:pt>
    <dgm:pt modelId="{E5D52075-4278-AD44-BD98-385A2B2688A7}" type="pres">
      <dgm:prSet presAssocID="{A4D579A8-B393-984D-9B45-1163A8B59B4A}" presName="Name25" presStyleLbl="parChTrans1D1" presStyleIdx="1" presStyleCnt="3"/>
      <dgm:spPr/>
    </dgm:pt>
    <dgm:pt modelId="{AEF878C3-AE97-D146-B903-28B5BED12B84}" type="pres">
      <dgm:prSet presAssocID="{93135DE8-D498-C344-B1BE-F7C931EC0A2F}" presName="node" presStyleCnt="0"/>
      <dgm:spPr/>
    </dgm:pt>
    <dgm:pt modelId="{58B2206A-BEBD-CE45-9526-B44E22273A20}" type="pres">
      <dgm:prSet presAssocID="{93135DE8-D498-C344-B1BE-F7C931EC0A2F}" presName="parentNode" presStyleLbl="node1" presStyleIdx="2" presStyleCnt="4">
        <dgm:presLayoutVars>
          <dgm:chMax val="1"/>
          <dgm:bulletEnabled val="1"/>
        </dgm:presLayoutVars>
      </dgm:prSet>
      <dgm:spPr/>
    </dgm:pt>
    <dgm:pt modelId="{2D602511-9563-A348-A1D1-77BB634A276B}" type="pres">
      <dgm:prSet presAssocID="{93135DE8-D498-C344-B1BE-F7C931EC0A2F}" presName="childNode" presStyleLbl="revTx" presStyleIdx="0" presStyleCnt="0">
        <dgm:presLayoutVars>
          <dgm:bulletEnabled val="1"/>
        </dgm:presLayoutVars>
      </dgm:prSet>
      <dgm:spPr/>
    </dgm:pt>
    <dgm:pt modelId="{0218A0C3-6421-6C48-91AF-08C01BDF24DD}" type="pres">
      <dgm:prSet presAssocID="{2FC9A5A1-C9C6-E442-828B-4A679B0BCEB5}" presName="Name25" presStyleLbl="parChTrans1D1" presStyleIdx="2" presStyleCnt="3"/>
      <dgm:spPr/>
    </dgm:pt>
    <dgm:pt modelId="{13876B57-BF5A-2E46-B54B-AAE839D4168F}" type="pres">
      <dgm:prSet presAssocID="{F414EF8F-509B-C943-A205-7B6B2C8ABB93}" presName="node" presStyleCnt="0"/>
      <dgm:spPr/>
    </dgm:pt>
    <dgm:pt modelId="{2FD22F6E-9D37-FA45-B451-B8A6B4E7468B}" type="pres">
      <dgm:prSet presAssocID="{F414EF8F-509B-C943-A205-7B6B2C8ABB93}" presName="parentNode" presStyleLbl="node1" presStyleIdx="3" presStyleCnt="4">
        <dgm:presLayoutVars>
          <dgm:chMax val="1"/>
          <dgm:bulletEnabled val="1"/>
        </dgm:presLayoutVars>
      </dgm:prSet>
      <dgm:spPr/>
    </dgm:pt>
    <dgm:pt modelId="{6EED92CA-31AC-6B49-A561-ECAF908B0F10}" type="pres">
      <dgm:prSet presAssocID="{F414EF8F-509B-C943-A205-7B6B2C8ABB93}" presName="childNode" presStyleLbl="revTx" presStyleIdx="0" presStyleCnt="0">
        <dgm:presLayoutVars>
          <dgm:bulletEnabled val="1"/>
        </dgm:presLayoutVars>
      </dgm:prSet>
      <dgm:spPr/>
    </dgm:pt>
  </dgm:ptLst>
  <dgm:cxnLst>
    <dgm:cxn modelId="{571B4B2D-C6BF-564A-8F53-C992E245A20E}" type="presOf" srcId="{A4D579A8-B393-984D-9B45-1163A8B59B4A}" destId="{E5D52075-4278-AD44-BD98-385A2B2688A7}" srcOrd="0" destOrd="0" presId="urn:microsoft.com/office/officeart/2005/8/layout/radial2"/>
    <dgm:cxn modelId="{01D30A6A-DE09-134E-A400-6AC4DDE0AF6F}" type="presOf" srcId="{F414EF8F-509B-C943-A205-7B6B2C8ABB93}" destId="{2FD22F6E-9D37-FA45-B451-B8A6B4E7468B}" srcOrd="0" destOrd="0" presId="urn:microsoft.com/office/officeart/2005/8/layout/radial2"/>
    <dgm:cxn modelId="{C039706A-E078-184C-A614-EB87D925AD30}" srcId="{3781CAF9-5E48-F44E-B4E1-EAEBCF3B1389}" destId="{93135DE8-D498-C344-B1BE-F7C931EC0A2F}" srcOrd="1" destOrd="0" parTransId="{A4D579A8-B393-984D-9B45-1163A8B59B4A}" sibTransId="{490033B5-D841-0B47-AB48-E43C3D280A1E}"/>
    <dgm:cxn modelId="{46634C84-1691-1241-92EF-396E65E447DB}" type="presOf" srcId="{2FC9A5A1-C9C6-E442-828B-4A679B0BCEB5}" destId="{0218A0C3-6421-6C48-91AF-08C01BDF24DD}" srcOrd="0" destOrd="0" presId="urn:microsoft.com/office/officeart/2005/8/layout/radial2"/>
    <dgm:cxn modelId="{4B472687-B12D-CB4F-8A9F-DE18A62692C9}" type="presOf" srcId="{12AF8471-6761-704D-BF64-AB3EB54060CF}" destId="{DA1E9546-C13B-1A4A-8C93-5D55B6B8E459}" srcOrd="0" destOrd="0" presId="urn:microsoft.com/office/officeart/2005/8/layout/radial2"/>
    <dgm:cxn modelId="{CC9F3087-D3AF-F64B-B28B-4789F0EA29AF}" type="presOf" srcId="{93135DE8-D498-C344-B1BE-F7C931EC0A2F}" destId="{58B2206A-BEBD-CE45-9526-B44E22273A20}" srcOrd="0" destOrd="0" presId="urn:microsoft.com/office/officeart/2005/8/layout/radial2"/>
    <dgm:cxn modelId="{47131489-1F10-324F-B917-48DC274F6DFD}" type="presOf" srcId="{3781CAF9-5E48-F44E-B4E1-EAEBCF3B1389}" destId="{10FB16C8-703A-D047-9404-DCC732B99B99}" srcOrd="0" destOrd="0" presId="urn:microsoft.com/office/officeart/2005/8/layout/radial2"/>
    <dgm:cxn modelId="{CCEB248B-0937-1A4B-89F1-3655E842039D}" type="presOf" srcId="{8B150B9E-4223-4D44-BD11-3D1BA4BE8241}" destId="{F478C3A8-AA1E-8140-A880-C8DAB364A1D9}" srcOrd="0" destOrd="0" presId="urn:microsoft.com/office/officeart/2005/8/layout/radial2"/>
    <dgm:cxn modelId="{128476CE-F0CA-BE44-9B04-4C87368F4C2F}" srcId="{3781CAF9-5E48-F44E-B4E1-EAEBCF3B1389}" destId="{12AF8471-6761-704D-BF64-AB3EB54060CF}" srcOrd="0" destOrd="0" parTransId="{8B150B9E-4223-4D44-BD11-3D1BA4BE8241}" sibTransId="{29395F0F-BF91-E349-B885-C46AE4EB914D}"/>
    <dgm:cxn modelId="{BD1ABBFC-DA29-DA46-9F37-0B22B262A6D1}" srcId="{3781CAF9-5E48-F44E-B4E1-EAEBCF3B1389}" destId="{F414EF8F-509B-C943-A205-7B6B2C8ABB93}" srcOrd="2" destOrd="0" parTransId="{2FC9A5A1-C9C6-E442-828B-4A679B0BCEB5}" sibTransId="{CA68CEFB-5D07-8A41-8E3C-E3D5DB0E736D}"/>
    <dgm:cxn modelId="{80BA387E-59DB-A04B-8F99-740AA646F5BC}" type="presParOf" srcId="{10FB16C8-703A-D047-9404-DCC732B99B99}" destId="{2C80525B-5A6F-484F-B765-6F81AF5570AE}" srcOrd="0" destOrd="0" presId="urn:microsoft.com/office/officeart/2005/8/layout/radial2"/>
    <dgm:cxn modelId="{2198FCE3-835C-E04C-AA6C-1F60B49E5421}" type="presParOf" srcId="{2C80525B-5A6F-484F-B765-6F81AF5570AE}" destId="{A572987D-86E5-BE4C-885C-324D07341590}" srcOrd="0" destOrd="0" presId="urn:microsoft.com/office/officeart/2005/8/layout/radial2"/>
    <dgm:cxn modelId="{CBDD6109-AD09-3342-9592-7805DBFB9E66}" type="presParOf" srcId="{A572987D-86E5-BE4C-885C-324D07341590}" destId="{43708818-C84B-5647-8C9E-30C98E1E1B97}" srcOrd="0" destOrd="0" presId="urn:microsoft.com/office/officeart/2005/8/layout/radial2"/>
    <dgm:cxn modelId="{6C78E335-3580-4746-87DF-1ABAC6EA44D2}" type="presParOf" srcId="{A572987D-86E5-BE4C-885C-324D07341590}" destId="{D49A6927-3569-8740-A3A7-F10ECDD1138A}" srcOrd="1" destOrd="0" presId="urn:microsoft.com/office/officeart/2005/8/layout/radial2"/>
    <dgm:cxn modelId="{DE3B241C-35B0-3147-91EC-BA858292BC6D}" type="presParOf" srcId="{2C80525B-5A6F-484F-B765-6F81AF5570AE}" destId="{F478C3A8-AA1E-8140-A880-C8DAB364A1D9}" srcOrd="1" destOrd="0" presId="urn:microsoft.com/office/officeart/2005/8/layout/radial2"/>
    <dgm:cxn modelId="{9E124B5E-6FF3-5247-B0F5-593BBB319CFA}" type="presParOf" srcId="{2C80525B-5A6F-484F-B765-6F81AF5570AE}" destId="{E7BDF8AD-32B4-D64B-BF31-5CEAEE415CED}" srcOrd="2" destOrd="0" presId="urn:microsoft.com/office/officeart/2005/8/layout/radial2"/>
    <dgm:cxn modelId="{C1473E0C-5CC1-8042-A051-82B0D9673F59}" type="presParOf" srcId="{E7BDF8AD-32B4-D64B-BF31-5CEAEE415CED}" destId="{DA1E9546-C13B-1A4A-8C93-5D55B6B8E459}" srcOrd="0" destOrd="0" presId="urn:microsoft.com/office/officeart/2005/8/layout/radial2"/>
    <dgm:cxn modelId="{735B61D0-2378-0747-AC00-E130BDA26F6E}" type="presParOf" srcId="{E7BDF8AD-32B4-D64B-BF31-5CEAEE415CED}" destId="{2784F359-4C28-314F-A392-632E9AE81771}" srcOrd="1" destOrd="0" presId="urn:microsoft.com/office/officeart/2005/8/layout/radial2"/>
    <dgm:cxn modelId="{D4C2116B-CA1B-8A4D-96B9-CEADE19BD364}" type="presParOf" srcId="{2C80525B-5A6F-484F-B765-6F81AF5570AE}" destId="{E5D52075-4278-AD44-BD98-385A2B2688A7}" srcOrd="3" destOrd="0" presId="urn:microsoft.com/office/officeart/2005/8/layout/radial2"/>
    <dgm:cxn modelId="{AF77A514-EA1F-EE45-9028-30849142DC4F}" type="presParOf" srcId="{2C80525B-5A6F-484F-B765-6F81AF5570AE}" destId="{AEF878C3-AE97-D146-B903-28B5BED12B84}" srcOrd="4" destOrd="0" presId="urn:microsoft.com/office/officeart/2005/8/layout/radial2"/>
    <dgm:cxn modelId="{946A4DC6-DEE5-BD42-88E4-EBED9226520F}" type="presParOf" srcId="{AEF878C3-AE97-D146-B903-28B5BED12B84}" destId="{58B2206A-BEBD-CE45-9526-B44E22273A20}" srcOrd="0" destOrd="0" presId="urn:microsoft.com/office/officeart/2005/8/layout/radial2"/>
    <dgm:cxn modelId="{AD4373C0-E20C-BC47-A78B-BD71731D32F4}" type="presParOf" srcId="{AEF878C3-AE97-D146-B903-28B5BED12B84}" destId="{2D602511-9563-A348-A1D1-77BB634A276B}" srcOrd="1" destOrd="0" presId="urn:microsoft.com/office/officeart/2005/8/layout/radial2"/>
    <dgm:cxn modelId="{318F1515-4081-5E4D-90EB-2B0CFA10355F}" type="presParOf" srcId="{2C80525B-5A6F-484F-B765-6F81AF5570AE}" destId="{0218A0C3-6421-6C48-91AF-08C01BDF24DD}" srcOrd="5" destOrd="0" presId="urn:microsoft.com/office/officeart/2005/8/layout/radial2"/>
    <dgm:cxn modelId="{C390C612-C006-6B48-9C37-EB8510127638}" type="presParOf" srcId="{2C80525B-5A6F-484F-B765-6F81AF5570AE}" destId="{13876B57-BF5A-2E46-B54B-AAE839D4168F}" srcOrd="6" destOrd="0" presId="urn:microsoft.com/office/officeart/2005/8/layout/radial2"/>
    <dgm:cxn modelId="{6E4415FE-1172-1B43-B9EF-F4ADB6EFEE3B}" type="presParOf" srcId="{13876B57-BF5A-2E46-B54B-AAE839D4168F}" destId="{2FD22F6E-9D37-FA45-B451-B8A6B4E7468B}" srcOrd="0" destOrd="0" presId="urn:microsoft.com/office/officeart/2005/8/layout/radial2"/>
    <dgm:cxn modelId="{B30DE54B-484C-DC48-B791-68A00BFA8402}" type="presParOf" srcId="{13876B57-BF5A-2E46-B54B-AAE839D4168F}" destId="{6EED92CA-31AC-6B49-A561-ECAF908B0F1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495E2F-DBD1-4E03-9219-A6762549897B}" type="doc">
      <dgm:prSet loTypeId="urn:microsoft.com/office/officeart/2005/8/layout/gear1" loCatId="relationship" qsTypeId="urn:microsoft.com/office/officeart/2005/8/quickstyle/simple1" qsCatId="simple" csTypeId="urn:microsoft.com/office/officeart/2005/8/colors/accent3_3" csCatId="accent3" phldr="1"/>
      <dgm:spPr/>
    </dgm:pt>
    <dgm:pt modelId="{430B18B7-4072-4E9D-9663-86508A15CE45}">
      <dgm:prSet phldrT="[Text]"/>
      <dgm:spPr/>
      <dgm:t>
        <a:bodyPr/>
        <a:lstStyle/>
        <a:p>
          <a:r>
            <a:rPr lang="en-US" dirty="0"/>
            <a:t>What</a:t>
          </a:r>
        </a:p>
      </dgm:t>
    </dgm:pt>
    <dgm:pt modelId="{AC6ECD4D-0B34-4A71-9DD5-C0A58D578686}" type="parTrans" cxnId="{A2A00F6C-7748-4399-AB7C-689FC1996999}">
      <dgm:prSet/>
      <dgm:spPr/>
      <dgm:t>
        <a:bodyPr/>
        <a:lstStyle/>
        <a:p>
          <a:endParaRPr lang="en-US"/>
        </a:p>
      </dgm:t>
    </dgm:pt>
    <dgm:pt modelId="{C588F3A5-37EE-4BE5-A131-C254CE919009}" type="sibTrans" cxnId="{A2A00F6C-7748-4399-AB7C-689FC1996999}">
      <dgm:prSet/>
      <dgm:spPr/>
      <dgm:t>
        <a:bodyPr/>
        <a:lstStyle/>
        <a:p>
          <a:endParaRPr lang="en-US"/>
        </a:p>
      </dgm:t>
    </dgm:pt>
    <dgm:pt modelId="{54BA99F6-4D30-4AFF-A7F3-3EBB6532AE6E}">
      <dgm:prSet phldrT="[Text]"/>
      <dgm:spPr/>
      <dgm:t>
        <a:bodyPr/>
        <a:lstStyle/>
        <a:p>
          <a:r>
            <a:rPr lang="en-US" dirty="0"/>
            <a:t>How</a:t>
          </a:r>
        </a:p>
      </dgm:t>
    </dgm:pt>
    <dgm:pt modelId="{BEF1C841-86F1-4CDD-BBC5-85C061E45E3E}" type="parTrans" cxnId="{749BFE96-02EE-4B01-86C9-F9E21DDF7AFF}">
      <dgm:prSet/>
      <dgm:spPr/>
      <dgm:t>
        <a:bodyPr/>
        <a:lstStyle/>
        <a:p>
          <a:endParaRPr lang="en-US"/>
        </a:p>
      </dgm:t>
    </dgm:pt>
    <dgm:pt modelId="{AA46772C-26DC-4C50-AD23-374774B8E273}" type="sibTrans" cxnId="{749BFE96-02EE-4B01-86C9-F9E21DDF7AFF}">
      <dgm:prSet/>
      <dgm:spPr/>
      <dgm:t>
        <a:bodyPr/>
        <a:lstStyle/>
        <a:p>
          <a:endParaRPr lang="en-US"/>
        </a:p>
      </dgm:t>
    </dgm:pt>
    <dgm:pt modelId="{61A7B56E-3BF9-4ACD-BD52-408C0C1C2DBE}">
      <dgm:prSet phldrT="[Text]"/>
      <dgm:spPr/>
      <dgm:t>
        <a:bodyPr/>
        <a:lstStyle/>
        <a:p>
          <a:r>
            <a:rPr lang="en-US" dirty="0"/>
            <a:t>Who </a:t>
          </a:r>
        </a:p>
      </dgm:t>
    </dgm:pt>
    <dgm:pt modelId="{2606119C-E3CE-4071-AEB7-A2C90A80AE74}" type="parTrans" cxnId="{C6AA4C39-7331-43BB-9D65-D625EDDF319F}">
      <dgm:prSet/>
      <dgm:spPr/>
      <dgm:t>
        <a:bodyPr/>
        <a:lstStyle/>
        <a:p>
          <a:endParaRPr lang="en-US"/>
        </a:p>
      </dgm:t>
    </dgm:pt>
    <dgm:pt modelId="{4988E4F6-C3D7-4DF0-9A10-6CA990AF53AD}" type="sibTrans" cxnId="{C6AA4C39-7331-43BB-9D65-D625EDDF319F}">
      <dgm:prSet/>
      <dgm:spPr/>
      <dgm:t>
        <a:bodyPr/>
        <a:lstStyle/>
        <a:p>
          <a:endParaRPr lang="en-US"/>
        </a:p>
      </dgm:t>
    </dgm:pt>
    <dgm:pt modelId="{241486EC-2D87-423A-94AE-B8FF08BB0548}" type="pres">
      <dgm:prSet presAssocID="{8E495E2F-DBD1-4E03-9219-A6762549897B}" presName="composite" presStyleCnt="0">
        <dgm:presLayoutVars>
          <dgm:chMax val="3"/>
          <dgm:animLvl val="lvl"/>
          <dgm:resizeHandles val="exact"/>
        </dgm:presLayoutVars>
      </dgm:prSet>
      <dgm:spPr/>
    </dgm:pt>
    <dgm:pt modelId="{8C712071-7FF4-49B2-8F5E-FDC4EB54F469}" type="pres">
      <dgm:prSet presAssocID="{430B18B7-4072-4E9D-9663-86508A15CE45}" presName="gear1" presStyleLbl="node1" presStyleIdx="0" presStyleCnt="3" custLinFactNeighborY="0">
        <dgm:presLayoutVars>
          <dgm:chMax val="1"/>
          <dgm:bulletEnabled val="1"/>
        </dgm:presLayoutVars>
      </dgm:prSet>
      <dgm:spPr/>
    </dgm:pt>
    <dgm:pt modelId="{D4C74CE9-64CC-4FFD-ABB7-746181CBDBA0}" type="pres">
      <dgm:prSet presAssocID="{430B18B7-4072-4E9D-9663-86508A15CE45}" presName="gear1srcNode" presStyleLbl="node1" presStyleIdx="0" presStyleCnt="3"/>
      <dgm:spPr/>
    </dgm:pt>
    <dgm:pt modelId="{32A5E8EC-E4CF-4790-A0EE-D3F5B025254B}" type="pres">
      <dgm:prSet presAssocID="{430B18B7-4072-4E9D-9663-86508A15CE45}" presName="gear1dstNode" presStyleLbl="node1" presStyleIdx="0" presStyleCnt="3"/>
      <dgm:spPr/>
    </dgm:pt>
    <dgm:pt modelId="{E1F0AD6B-F26A-4DCE-B897-4C389162F9BA}" type="pres">
      <dgm:prSet presAssocID="{54BA99F6-4D30-4AFF-A7F3-3EBB6532AE6E}" presName="gear2" presStyleLbl="node1" presStyleIdx="1" presStyleCnt="3">
        <dgm:presLayoutVars>
          <dgm:chMax val="1"/>
          <dgm:bulletEnabled val="1"/>
        </dgm:presLayoutVars>
      </dgm:prSet>
      <dgm:spPr/>
    </dgm:pt>
    <dgm:pt modelId="{094049F0-43FF-41CB-88AF-8392E02A942B}" type="pres">
      <dgm:prSet presAssocID="{54BA99F6-4D30-4AFF-A7F3-3EBB6532AE6E}" presName="gear2srcNode" presStyleLbl="node1" presStyleIdx="1" presStyleCnt="3"/>
      <dgm:spPr/>
    </dgm:pt>
    <dgm:pt modelId="{8A4E50CD-03BF-40DC-AD96-C1FC9A8A820C}" type="pres">
      <dgm:prSet presAssocID="{54BA99F6-4D30-4AFF-A7F3-3EBB6532AE6E}" presName="gear2dstNode" presStyleLbl="node1" presStyleIdx="1" presStyleCnt="3"/>
      <dgm:spPr/>
    </dgm:pt>
    <dgm:pt modelId="{98DCC73B-ABEF-4006-A683-5E7B1EA3E69A}" type="pres">
      <dgm:prSet presAssocID="{61A7B56E-3BF9-4ACD-BD52-408C0C1C2DBE}" presName="gear3" presStyleLbl="node1" presStyleIdx="2" presStyleCnt="3"/>
      <dgm:spPr/>
    </dgm:pt>
    <dgm:pt modelId="{9DB341E0-3688-435B-BDCD-EA3DDE6EDA20}" type="pres">
      <dgm:prSet presAssocID="{61A7B56E-3BF9-4ACD-BD52-408C0C1C2DBE}" presName="gear3tx" presStyleLbl="node1" presStyleIdx="2" presStyleCnt="3">
        <dgm:presLayoutVars>
          <dgm:chMax val="1"/>
          <dgm:bulletEnabled val="1"/>
        </dgm:presLayoutVars>
      </dgm:prSet>
      <dgm:spPr/>
    </dgm:pt>
    <dgm:pt modelId="{DE71A459-2760-4308-8D12-9D15F7A179CF}" type="pres">
      <dgm:prSet presAssocID="{61A7B56E-3BF9-4ACD-BD52-408C0C1C2DBE}" presName="gear3srcNode" presStyleLbl="node1" presStyleIdx="2" presStyleCnt="3"/>
      <dgm:spPr/>
    </dgm:pt>
    <dgm:pt modelId="{0E41B68A-75A6-4952-9214-2BC6E18A15C2}" type="pres">
      <dgm:prSet presAssocID="{61A7B56E-3BF9-4ACD-BD52-408C0C1C2DBE}" presName="gear3dstNode" presStyleLbl="node1" presStyleIdx="2" presStyleCnt="3"/>
      <dgm:spPr/>
    </dgm:pt>
    <dgm:pt modelId="{430971F3-6310-48A6-88FA-257DBC511394}" type="pres">
      <dgm:prSet presAssocID="{C588F3A5-37EE-4BE5-A131-C254CE919009}" presName="connector1" presStyleLbl="sibTrans2D1" presStyleIdx="0" presStyleCnt="3"/>
      <dgm:spPr/>
    </dgm:pt>
    <dgm:pt modelId="{8425CCDE-D0C4-4BD1-A097-7BDA75AC00B7}" type="pres">
      <dgm:prSet presAssocID="{AA46772C-26DC-4C50-AD23-374774B8E273}" presName="connector2" presStyleLbl="sibTrans2D1" presStyleIdx="1" presStyleCnt="3"/>
      <dgm:spPr/>
    </dgm:pt>
    <dgm:pt modelId="{2C241C04-3479-4411-9F58-AB34A29F25E2}" type="pres">
      <dgm:prSet presAssocID="{4988E4F6-C3D7-4DF0-9A10-6CA990AF53AD}" presName="connector3" presStyleLbl="sibTrans2D1" presStyleIdx="2" presStyleCnt="3"/>
      <dgm:spPr/>
    </dgm:pt>
  </dgm:ptLst>
  <dgm:cxnLst>
    <dgm:cxn modelId="{9AB0A106-9AE1-44F4-A00F-CEB5E38C49E5}" type="presOf" srcId="{61A7B56E-3BF9-4ACD-BD52-408C0C1C2DBE}" destId="{9DB341E0-3688-435B-BDCD-EA3DDE6EDA20}" srcOrd="1" destOrd="0" presId="urn:microsoft.com/office/officeart/2005/8/layout/gear1"/>
    <dgm:cxn modelId="{0012720B-9202-4503-91E0-802667876581}" type="presOf" srcId="{AA46772C-26DC-4C50-AD23-374774B8E273}" destId="{8425CCDE-D0C4-4BD1-A097-7BDA75AC00B7}" srcOrd="0" destOrd="0" presId="urn:microsoft.com/office/officeart/2005/8/layout/gear1"/>
    <dgm:cxn modelId="{CF5C212B-E15D-4858-BF1C-003994364301}" type="presOf" srcId="{54BA99F6-4D30-4AFF-A7F3-3EBB6532AE6E}" destId="{E1F0AD6B-F26A-4DCE-B897-4C389162F9BA}" srcOrd="0" destOrd="0" presId="urn:microsoft.com/office/officeart/2005/8/layout/gear1"/>
    <dgm:cxn modelId="{B8EA1E2D-741A-4358-9EE3-F1BC97C0251C}" type="presOf" srcId="{54BA99F6-4D30-4AFF-A7F3-3EBB6532AE6E}" destId="{8A4E50CD-03BF-40DC-AD96-C1FC9A8A820C}" srcOrd="2" destOrd="0" presId="urn:microsoft.com/office/officeart/2005/8/layout/gear1"/>
    <dgm:cxn modelId="{C6AA4C39-7331-43BB-9D65-D625EDDF319F}" srcId="{8E495E2F-DBD1-4E03-9219-A6762549897B}" destId="{61A7B56E-3BF9-4ACD-BD52-408C0C1C2DBE}" srcOrd="2" destOrd="0" parTransId="{2606119C-E3CE-4071-AEB7-A2C90A80AE74}" sibTransId="{4988E4F6-C3D7-4DF0-9A10-6CA990AF53AD}"/>
    <dgm:cxn modelId="{63D3F65D-7B66-4B5E-9E3E-F00AC60290B3}" type="presOf" srcId="{430B18B7-4072-4E9D-9663-86508A15CE45}" destId="{32A5E8EC-E4CF-4790-A0EE-D3F5B025254B}" srcOrd="2" destOrd="0" presId="urn:microsoft.com/office/officeart/2005/8/layout/gear1"/>
    <dgm:cxn modelId="{B94AEB66-FE18-4031-82EE-1C04B18C271A}" type="presOf" srcId="{C588F3A5-37EE-4BE5-A131-C254CE919009}" destId="{430971F3-6310-48A6-88FA-257DBC511394}" srcOrd="0" destOrd="0" presId="urn:microsoft.com/office/officeart/2005/8/layout/gear1"/>
    <dgm:cxn modelId="{A2A00F6C-7748-4399-AB7C-689FC1996999}" srcId="{8E495E2F-DBD1-4E03-9219-A6762549897B}" destId="{430B18B7-4072-4E9D-9663-86508A15CE45}" srcOrd="0" destOrd="0" parTransId="{AC6ECD4D-0B34-4A71-9DD5-C0A58D578686}" sibTransId="{C588F3A5-37EE-4BE5-A131-C254CE919009}"/>
    <dgm:cxn modelId="{B1A5687B-1E34-495A-A942-5DA1719E5A08}" type="presOf" srcId="{61A7B56E-3BF9-4ACD-BD52-408C0C1C2DBE}" destId="{0E41B68A-75A6-4952-9214-2BC6E18A15C2}" srcOrd="3" destOrd="0" presId="urn:microsoft.com/office/officeart/2005/8/layout/gear1"/>
    <dgm:cxn modelId="{DE90A990-E441-43BD-B8DC-7699C21997B4}" type="presOf" srcId="{54BA99F6-4D30-4AFF-A7F3-3EBB6532AE6E}" destId="{094049F0-43FF-41CB-88AF-8392E02A942B}" srcOrd="1" destOrd="0" presId="urn:microsoft.com/office/officeart/2005/8/layout/gear1"/>
    <dgm:cxn modelId="{FB6F7C91-C31F-4F7B-9B3B-C6EE605B904E}" type="presOf" srcId="{430B18B7-4072-4E9D-9663-86508A15CE45}" destId="{8C712071-7FF4-49B2-8F5E-FDC4EB54F469}" srcOrd="0" destOrd="0" presId="urn:microsoft.com/office/officeart/2005/8/layout/gear1"/>
    <dgm:cxn modelId="{6C7FFC95-491C-47A3-AD33-0907993F1703}" type="presOf" srcId="{8E495E2F-DBD1-4E03-9219-A6762549897B}" destId="{241486EC-2D87-423A-94AE-B8FF08BB0548}" srcOrd="0" destOrd="0" presId="urn:microsoft.com/office/officeart/2005/8/layout/gear1"/>
    <dgm:cxn modelId="{749BFE96-02EE-4B01-86C9-F9E21DDF7AFF}" srcId="{8E495E2F-DBD1-4E03-9219-A6762549897B}" destId="{54BA99F6-4D30-4AFF-A7F3-3EBB6532AE6E}" srcOrd="1" destOrd="0" parTransId="{BEF1C841-86F1-4CDD-BBC5-85C061E45E3E}" sibTransId="{AA46772C-26DC-4C50-AD23-374774B8E273}"/>
    <dgm:cxn modelId="{D565D8A6-DAFF-4FA5-95B6-44C03C8B6339}" type="presOf" srcId="{61A7B56E-3BF9-4ACD-BD52-408C0C1C2DBE}" destId="{DE71A459-2760-4308-8D12-9D15F7A179CF}" srcOrd="2" destOrd="0" presId="urn:microsoft.com/office/officeart/2005/8/layout/gear1"/>
    <dgm:cxn modelId="{2D752BBD-3B35-40E7-A69F-BD934675942E}" type="presOf" srcId="{61A7B56E-3BF9-4ACD-BD52-408C0C1C2DBE}" destId="{98DCC73B-ABEF-4006-A683-5E7B1EA3E69A}" srcOrd="0" destOrd="0" presId="urn:microsoft.com/office/officeart/2005/8/layout/gear1"/>
    <dgm:cxn modelId="{F9B844DB-860C-4070-9604-F0EB833B7445}" type="presOf" srcId="{430B18B7-4072-4E9D-9663-86508A15CE45}" destId="{D4C74CE9-64CC-4FFD-ABB7-746181CBDBA0}" srcOrd="1" destOrd="0" presId="urn:microsoft.com/office/officeart/2005/8/layout/gear1"/>
    <dgm:cxn modelId="{66A545E0-C995-45D3-A2B3-46B7C5B28EE1}" type="presOf" srcId="{4988E4F6-C3D7-4DF0-9A10-6CA990AF53AD}" destId="{2C241C04-3479-4411-9F58-AB34A29F25E2}" srcOrd="0" destOrd="0" presId="urn:microsoft.com/office/officeart/2005/8/layout/gear1"/>
    <dgm:cxn modelId="{28FDF801-FFA9-456B-B061-D012290C27B6}" type="presParOf" srcId="{241486EC-2D87-423A-94AE-B8FF08BB0548}" destId="{8C712071-7FF4-49B2-8F5E-FDC4EB54F469}" srcOrd="0" destOrd="0" presId="urn:microsoft.com/office/officeart/2005/8/layout/gear1"/>
    <dgm:cxn modelId="{37C3A7DC-67E4-4371-8CD4-E1A465C84B90}" type="presParOf" srcId="{241486EC-2D87-423A-94AE-B8FF08BB0548}" destId="{D4C74CE9-64CC-4FFD-ABB7-746181CBDBA0}" srcOrd="1" destOrd="0" presId="urn:microsoft.com/office/officeart/2005/8/layout/gear1"/>
    <dgm:cxn modelId="{D6E97A02-4506-4CBA-A700-3377F7A20D02}" type="presParOf" srcId="{241486EC-2D87-423A-94AE-B8FF08BB0548}" destId="{32A5E8EC-E4CF-4790-A0EE-D3F5B025254B}" srcOrd="2" destOrd="0" presId="urn:microsoft.com/office/officeart/2005/8/layout/gear1"/>
    <dgm:cxn modelId="{06999FE8-ADF3-439E-96F5-6410B2C4694B}" type="presParOf" srcId="{241486EC-2D87-423A-94AE-B8FF08BB0548}" destId="{E1F0AD6B-F26A-4DCE-B897-4C389162F9BA}" srcOrd="3" destOrd="0" presId="urn:microsoft.com/office/officeart/2005/8/layout/gear1"/>
    <dgm:cxn modelId="{247F00D4-3A7A-447C-8F8D-7CF744EDD2AB}" type="presParOf" srcId="{241486EC-2D87-423A-94AE-B8FF08BB0548}" destId="{094049F0-43FF-41CB-88AF-8392E02A942B}" srcOrd="4" destOrd="0" presId="urn:microsoft.com/office/officeart/2005/8/layout/gear1"/>
    <dgm:cxn modelId="{1EBAC7C5-3AC6-4E57-A63F-9ABD1635D4AC}" type="presParOf" srcId="{241486EC-2D87-423A-94AE-B8FF08BB0548}" destId="{8A4E50CD-03BF-40DC-AD96-C1FC9A8A820C}" srcOrd="5" destOrd="0" presId="urn:microsoft.com/office/officeart/2005/8/layout/gear1"/>
    <dgm:cxn modelId="{C774185D-0699-4CBC-BA0B-C6E346DB5470}" type="presParOf" srcId="{241486EC-2D87-423A-94AE-B8FF08BB0548}" destId="{98DCC73B-ABEF-4006-A683-5E7B1EA3E69A}" srcOrd="6" destOrd="0" presId="urn:microsoft.com/office/officeart/2005/8/layout/gear1"/>
    <dgm:cxn modelId="{087B97CB-DC8E-4086-989D-5042B347542E}" type="presParOf" srcId="{241486EC-2D87-423A-94AE-B8FF08BB0548}" destId="{9DB341E0-3688-435B-BDCD-EA3DDE6EDA20}" srcOrd="7" destOrd="0" presId="urn:microsoft.com/office/officeart/2005/8/layout/gear1"/>
    <dgm:cxn modelId="{803610E0-56FA-42D9-9CDE-EC500675FCCC}" type="presParOf" srcId="{241486EC-2D87-423A-94AE-B8FF08BB0548}" destId="{DE71A459-2760-4308-8D12-9D15F7A179CF}" srcOrd="8" destOrd="0" presId="urn:microsoft.com/office/officeart/2005/8/layout/gear1"/>
    <dgm:cxn modelId="{4FEC9B44-0E4A-4836-960F-07661456B14F}" type="presParOf" srcId="{241486EC-2D87-423A-94AE-B8FF08BB0548}" destId="{0E41B68A-75A6-4952-9214-2BC6E18A15C2}" srcOrd="9" destOrd="0" presId="urn:microsoft.com/office/officeart/2005/8/layout/gear1"/>
    <dgm:cxn modelId="{DFF3F8DE-B712-4D8B-B3D9-1E40A89EFA20}" type="presParOf" srcId="{241486EC-2D87-423A-94AE-B8FF08BB0548}" destId="{430971F3-6310-48A6-88FA-257DBC511394}" srcOrd="10" destOrd="0" presId="urn:microsoft.com/office/officeart/2005/8/layout/gear1"/>
    <dgm:cxn modelId="{12E46A64-6F02-4E91-AA7B-5D513C40A4F5}" type="presParOf" srcId="{241486EC-2D87-423A-94AE-B8FF08BB0548}" destId="{8425CCDE-D0C4-4BD1-A097-7BDA75AC00B7}" srcOrd="11" destOrd="0" presId="urn:microsoft.com/office/officeart/2005/8/layout/gear1"/>
    <dgm:cxn modelId="{CB4AA2C6-C3FC-45F7-9FC1-E09DF7153DBB}" type="presParOf" srcId="{241486EC-2D87-423A-94AE-B8FF08BB0548}" destId="{2C241C04-3479-4411-9F58-AB34A29F25E2}"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D77CD-3FEA-426E-840B-9F6F300C85B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24D5BE6-B1FC-42D9-996E-6CF15F3E0FF2}">
      <dgm:prSet phldrT="[Text]"/>
      <dgm:spPr/>
      <dgm:t>
        <a:bodyPr/>
        <a:lstStyle/>
        <a:p>
          <a:r>
            <a:rPr lang="en-US" dirty="0"/>
            <a:t>Timeline</a:t>
          </a:r>
        </a:p>
      </dgm:t>
    </dgm:pt>
    <dgm:pt modelId="{79C29FB5-BD62-493E-93D8-E24B021A70BF}" type="parTrans" cxnId="{17DF193A-DD02-4AC6-8CBC-890051D59648}">
      <dgm:prSet/>
      <dgm:spPr/>
      <dgm:t>
        <a:bodyPr/>
        <a:lstStyle/>
        <a:p>
          <a:endParaRPr lang="en-US"/>
        </a:p>
      </dgm:t>
    </dgm:pt>
    <dgm:pt modelId="{DE26188B-81FD-4643-B17B-7EBE17E715CC}" type="sibTrans" cxnId="{17DF193A-DD02-4AC6-8CBC-890051D59648}">
      <dgm:prSet/>
      <dgm:spPr/>
      <dgm:t>
        <a:bodyPr/>
        <a:lstStyle/>
        <a:p>
          <a:endParaRPr lang="en-US"/>
        </a:p>
      </dgm:t>
    </dgm:pt>
    <dgm:pt modelId="{A2D755B9-50E4-4FE3-8A76-96D1CE700D21}">
      <dgm:prSet phldrT="[Text]" custT="1"/>
      <dgm:spPr/>
      <dgm:t>
        <a:bodyPr/>
        <a:lstStyle/>
        <a:p>
          <a:pPr>
            <a:buFont typeface="Arial" panose="020B0604020202020204" pitchFamily="34" charset="0"/>
            <a:buChar char="•"/>
          </a:pPr>
          <a:r>
            <a:rPr lang="en-US" sz="1400" b="0" i="0" u="none" dirty="0"/>
            <a:t>Pre-2015 (pre-</a:t>
          </a:r>
          <a:r>
            <a:rPr lang="en-US" sz="1400" b="0" i="0" u="none" dirty="0" err="1"/>
            <a:t>Dr.Fuller</a:t>
          </a:r>
          <a:r>
            <a:rPr lang="en-US" sz="1400" b="0" i="0" u="none" dirty="0"/>
            <a:t>) - University Diversity Committee (UDC) created a plan and a proposal for an Exec Director of Equity and Inclusion</a:t>
          </a:r>
          <a:endParaRPr lang="en-US" sz="1400" dirty="0"/>
        </a:p>
      </dgm:t>
    </dgm:pt>
    <dgm:pt modelId="{FD4173B6-8A92-4ED0-B0F3-DB3F20A71AB7}" type="parTrans" cxnId="{5C6B68A5-5211-499B-9DEA-F567C9D6CAA5}">
      <dgm:prSet/>
      <dgm:spPr/>
      <dgm:t>
        <a:bodyPr/>
        <a:lstStyle/>
        <a:p>
          <a:endParaRPr lang="en-US"/>
        </a:p>
      </dgm:t>
    </dgm:pt>
    <dgm:pt modelId="{51AE0BAC-E997-4857-914C-3B8B0F0D32A7}" type="sibTrans" cxnId="{5C6B68A5-5211-499B-9DEA-F567C9D6CAA5}">
      <dgm:prSet/>
      <dgm:spPr/>
      <dgm:t>
        <a:bodyPr/>
        <a:lstStyle/>
        <a:p>
          <a:endParaRPr lang="en-US"/>
        </a:p>
      </dgm:t>
    </dgm:pt>
    <dgm:pt modelId="{8E64C992-6DE8-4E07-9444-9B6710B0939D}">
      <dgm:prSet custT="1"/>
      <dgm:spPr/>
      <dgm:t>
        <a:bodyPr/>
        <a:lstStyle/>
        <a:p>
          <a:pPr>
            <a:buFont typeface="Arial" panose="020B0604020202020204" pitchFamily="34" charset="0"/>
            <a:buChar char="•"/>
          </a:pPr>
          <a:r>
            <a:rPr lang="en-US" sz="1400" b="0" i="0" u="none" dirty="0"/>
            <a:t>2017 - Oregon HB2864 approved - calling for cultural competency training available to all employees.</a:t>
          </a:r>
          <a:endParaRPr lang="en-US" sz="1400" dirty="0"/>
        </a:p>
      </dgm:t>
    </dgm:pt>
    <dgm:pt modelId="{6350D98E-3AB2-48D8-9704-9A2D70A48AF7}" type="parTrans" cxnId="{1F675753-334E-4B45-A378-7FD5ECD8ACC5}">
      <dgm:prSet/>
      <dgm:spPr/>
      <dgm:t>
        <a:bodyPr/>
        <a:lstStyle/>
        <a:p>
          <a:endParaRPr lang="en-US"/>
        </a:p>
      </dgm:t>
    </dgm:pt>
    <dgm:pt modelId="{F58E68C9-A9C2-464B-BA35-5958C66668F9}" type="sibTrans" cxnId="{1F675753-334E-4B45-A378-7FD5ECD8ACC5}">
      <dgm:prSet/>
      <dgm:spPr/>
      <dgm:t>
        <a:bodyPr/>
        <a:lstStyle/>
        <a:p>
          <a:endParaRPr lang="en-US"/>
        </a:p>
      </dgm:t>
    </dgm:pt>
    <dgm:pt modelId="{652C2943-B30D-4925-AAAF-F6AE909E0945}">
      <dgm:prSet custT="1"/>
      <dgm:spPr/>
      <dgm:t>
        <a:bodyPr/>
        <a:lstStyle/>
        <a:p>
          <a:pPr>
            <a:buFont typeface="Arial" panose="020B0604020202020204" pitchFamily="34" charset="0"/>
            <a:buChar char="•"/>
          </a:pPr>
          <a:r>
            <a:rPr lang="en-US" sz="1400" b="0" i="0" u="none" dirty="0"/>
            <a:t>Early 2019 - UDIAC is created. Begin drafting Diversity Action Plan.</a:t>
          </a:r>
          <a:endParaRPr lang="en-US" sz="1400" dirty="0"/>
        </a:p>
      </dgm:t>
    </dgm:pt>
    <dgm:pt modelId="{9306D2D3-F352-4F56-8A35-F915A0700C58}" type="parTrans" cxnId="{D3692508-22D5-4364-A3C9-097F2858801D}">
      <dgm:prSet/>
      <dgm:spPr/>
      <dgm:t>
        <a:bodyPr/>
        <a:lstStyle/>
        <a:p>
          <a:endParaRPr lang="en-US"/>
        </a:p>
      </dgm:t>
    </dgm:pt>
    <dgm:pt modelId="{0409B7FF-17E7-4F84-B567-2CD9BE614BD0}" type="sibTrans" cxnId="{D3692508-22D5-4364-A3C9-097F2858801D}">
      <dgm:prSet/>
      <dgm:spPr/>
      <dgm:t>
        <a:bodyPr/>
        <a:lstStyle/>
        <a:p>
          <a:endParaRPr lang="en-US"/>
        </a:p>
      </dgm:t>
    </dgm:pt>
    <dgm:pt modelId="{2B758C08-AB8B-4FBB-9062-D859182AA6B0}">
      <dgm:prSet custT="1"/>
      <dgm:spPr/>
      <dgm:t>
        <a:bodyPr/>
        <a:lstStyle/>
        <a:p>
          <a:pPr>
            <a:buFont typeface="Arial" panose="020B0604020202020204" pitchFamily="34" charset="0"/>
            <a:buChar char="•"/>
          </a:pPr>
          <a:r>
            <a:rPr lang="en-US" sz="1400" b="0" i="0" u="none" dirty="0"/>
            <a:t>Later 2019 - 1st draft of DAP/Statement is reviewed by BOT which informs their drafting of the Board Statement on Diversity, Equity, Inclusion, and Accessibility.</a:t>
          </a:r>
          <a:endParaRPr lang="en-US" sz="1400" dirty="0"/>
        </a:p>
      </dgm:t>
    </dgm:pt>
    <dgm:pt modelId="{8B208534-6D19-4E50-A4E5-6437D71D1C21}" type="parTrans" cxnId="{CEBD8A13-A0C2-4B2B-AC78-A63595C5B046}">
      <dgm:prSet/>
      <dgm:spPr/>
      <dgm:t>
        <a:bodyPr/>
        <a:lstStyle/>
        <a:p>
          <a:endParaRPr lang="en-US"/>
        </a:p>
      </dgm:t>
    </dgm:pt>
    <dgm:pt modelId="{829B0930-14FF-4C71-A969-3008B49A08AF}" type="sibTrans" cxnId="{CEBD8A13-A0C2-4B2B-AC78-A63595C5B046}">
      <dgm:prSet/>
      <dgm:spPr/>
      <dgm:t>
        <a:bodyPr/>
        <a:lstStyle/>
        <a:p>
          <a:endParaRPr lang="en-US"/>
        </a:p>
      </dgm:t>
    </dgm:pt>
    <dgm:pt modelId="{A81E117C-8B84-4E5E-8DAF-2B23211E9A8B}">
      <dgm:prSet custT="1"/>
      <dgm:spPr/>
      <dgm:t>
        <a:bodyPr/>
        <a:lstStyle/>
        <a:p>
          <a:pPr>
            <a:buFont typeface="Arial" panose="020B0604020202020204" pitchFamily="34" charset="0"/>
            <a:buChar char="•"/>
          </a:pPr>
          <a:r>
            <a:rPr lang="en-US" sz="1400" b="0" i="0" u="none" dirty="0"/>
            <a:t>Jan 2020 - University Cultural Competency Committee created</a:t>
          </a:r>
          <a:endParaRPr lang="en-US" sz="1400" dirty="0"/>
        </a:p>
      </dgm:t>
    </dgm:pt>
    <dgm:pt modelId="{EA45C005-CD44-4A59-A2D2-25755F9E8EF8}" type="parTrans" cxnId="{E2AA22A6-3FC0-4DB0-B2C4-E0D39A534A86}">
      <dgm:prSet/>
      <dgm:spPr/>
      <dgm:t>
        <a:bodyPr/>
        <a:lstStyle/>
        <a:p>
          <a:endParaRPr lang="en-US"/>
        </a:p>
      </dgm:t>
    </dgm:pt>
    <dgm:pt modelId="{E95828F9-07CB-4B20-9F0F-81F1A04FABCE}" type="sibTrans" cxnId="{E2AA22A6-3FC0-4DB0-B2C4-E0D39A534A86}">
      <dgm:prSet/>
      <dgm:spPr/>
      <dgm:t>
        <a:bodyPr/>
        <a:lstStyle/>
        <a:p>
          <a:endParaRPr lang="en-US"/>
        </a:p>
      </dgm:t>
    </dgm:pt>
    <dgm:pt modelId="{E75937AC-39D7-4D1D-8332-0E6DCAE53949}">
      <dgm:prSet custT="1"/>
      <dgm:spPr/>
      <dgm:t>
        <a:bodyPr/>
        <a:lstStyle/>
        <a:p>
          <a:pPr>
            <a:buFont typeface="Arial" panose="020B0604020202020204" pitchFamily="34" charset="0"/>
            <a:buChar char="•"/>
          </a:pPr>
          <a:r>
            <a:rPr lang="en-US" sz="1400" b="0" i="0" u="none" dirty="0"/>
            <a:t>LOCKDOWN - multiple revisions of DAP</a:t>
          </a:r>
          <a:endParaRPr lang="en-US" sz="1400" dirty="0"/>
        </a:p>
      </dgm:t>
    </dgm:pt>
    <dgm:pt modelId="{BC905C7B-42FE-492D-815E-211614ED8BFA}" type="parTrans" cxnId="{B4EACF79-7157-4B9F-9481-0688F73F421B}">
      <dgm:prSet/>
      <dgm:spPr/>
      <dgm:t>
        <a:bodyPr/>
        <a:lstStyle/>
        <a:p>
          <a:endParaRPr lang="en-US"/>
        </a:p>
      </dgm:t>
    </dgm:pt>
    <dgm:pt modelId="{A1561AA4-3AE0-43FB-8B92-E68CFFC9F980}" type="sibTrans" cxnId="{B4EACF79-7157-4B9F-9481-0688F73F421B}">
      <dgm:prSet/>
      <dgm:spPr/>
      <dgm:t>
        <a:bodyPr/>
        <a:lstStyle/>
        <a:p>
          <a:endParaRPr lang="en-US"/>
        </a:p>
      </dgm:t>
    </dgm:pt>
    <dgm:pt modelId="{77155876-9EBD-4B6E-8F96-2EEFFF2B0042}">
      <dgm:prSet custT="1"/>
      <dgm:spPr/>
      <dgm:t>
        <a:bodyPr/>
        <a:lstStyle/>
        <a:p>
          <a:pPr>
            <a:buFont typeface="Arial" panose="020B0604020202020204" pitchFamily="34" charset="0"/>
            <a:buChar char="•"/>
          </a:pPr>
          <a:r>
            <a:rPr lang="en-US" sz="1400" b="0" i="0" u="none" dirty="0"/>
            <a:t>Early 2021 - Diversity Action Plan Survey sent out to faculty, staff, and students</a:t>
          </a:r>
          <a:endParaRPr lang="en-US" sz="1400" dirty="0"/>
        </a:p>
      </dgm:t>
    </dgm:pt>
    <dgm:pt modelId="{7B69AF7C-B408-4AFE-B3E2-71F5E86E76D6}" type="parTrans" cxnId="{9AD99AA2-437D-4CBE-A23F-CB3018F9F81C}">
      <dgm:prSet/>
      <dgm:spPr/>
      <dgm:t>
        <a:bodyPr/>
        <a:lstStyle/>
        <a:p>
          <a:endParaRPr lang="en-US"/>
        </a:p>
      </dgm:t>
    </dgm:pt>
    <dgm:pt modelId="{6E75224F-C14E-4895-87BA-E6F0308BCB2F}" type="sibTrans" cxnId="{9AD99AA2-437D-4CBE-A23F-CB3018F9F81C}">
      <dgm:prSet/>
      <dgm:spPr/>
      <dgm:t>
        <a:bodyPr/>
        <a:lstStyle/>
        <a:p>
          <a:endParaRPr lang="en-US"/>
        </a:p>
      </dgm:t>
    </dgm:pt>
    <dgm:pt modelId="{5056979A-1C90-4FF3-B625-101C0538C66F}">
      <dgm:prSet custT="1"/>
      <dgm:spPr/>
      <dgm:t>
        <a:bodyPr/>
        <a:lstStyle/>
        <a:p>
          <a:pPr>
            <a:buFont typeface="Arial" panose="020B0604020202020204" pitchFamily="34" charset="0"/>
            <a:buChar char="•"/>
          </a:pPr>
          <a:r>
            <a:rPr lang="en-US" sz="1400" b="0" i="0" u="none" dirty="0"/>
            <a:t>April 21st, 2021 - </a:t>
          </a:r>
          <a:r>
            <a:rPr lang="en-US" sz="1400" b="0" i="0" u="none" dirty="0" err="1"/>
            <a:t>BoT</a:t>
          </a:r>
          <a:r>
            <a:rPr lang="en-US" sz="1400" b="0" i="0" u="none" dirty="0"/>
            <a:t> Statement is passed</a:t>
          </a:r>
          <a:endParaRPr lang="en-US" sz="1400" dirty="0"/>
        </a:p>
      </dgm:t>
    </dgm:pt>
    <dgm:pt modelId="{09C88D0A-1323-434F-A076-0F0F13A078BB}" type="parTrans" cxnId="{C10EDAF7-CDCB-45B3-AEBF-96F73AF7E276}">
      <dgm:prSet/>
      <dgm:spPr/>
      <dgm:t>
        <a:bodyPr/>
        <a:lstStyle/>
        <a:p>
          <a:endParaRPr lang="en-US"/>
        </a:p>
      </dgm:t>
    </dgm:pt>
    <dgm:pt modelId="{3EF60411-9B24-4658-A5EC-697B60AE7DCB}" type="sibTrans" cxnId="{C10EDAF7-CDCB-45B3-AEBF-96F73AF7E276}">
      <dgm:prSet/>
      <dgm:spPr/>
      <dgm:t>
        <a:bodyPr/>
        <a:lstStyle/>
        <a:p>
          <a:endParaRPr lang="en-US"/>
        </a:p>
      </dgm:t>
    </dgm:pt>
    <dgm:pt modelId="{0FDE45A7-0A0F-4E5D-8A91-621A16EBDAD7}">
      <dgm:prSet custT="1"/>
      <dgm:spPr/>
      <dgm:t>
        <a:bodyPr/>
        <a:lstStyle/>
        <a:p>
          <a:pPr>
            <a:buFont typeface="Arial" panose="020B0604020202020204" pitchFamily="34" charset="0"/>
            <a:buChar char="•"/>
          </a:pPr>
          <a:r>
            <a:rPr lang="en-US" sz="1400" b="0" i="0" u="none" dirty="0"/>
            <a:t>NOW - final feedback processes on DIVERSITY ACTION PLAN</a:t>
          </a:r>
          <a:endParaRPr lang="en-US" sz="1400" dirty="0"/>
        </a:p>
      </dgm:t>
    </dgm:pt>
    <dgm:pt modelId="{C5EF44D0-D641-4356-9378-1489AAAEF440}" type="parTrans" cxnId="{9B121025-07E7-4ACE-B0A4-5E9503972687}">
      <dgm:prSet/>
      <dgm:spPr/>
      <dgm:t>
        <a:bodyPr/>
        <a:lstStyle/>
        <a:p>
          <a:endParaRPr lang="en-US"/>
        </a:p>
      </dgm:t>
    </dgm:pt>
    <dgm:pt modelId="{A6B0D9CA-E7CB-4720-9B0B-9A0961307E4B}" type="sibTrans" cxnId="{9B121025-07E7-4ACE-B0A4-5E9503972687}">
      <dgm:prSet/>
      <dgm:spPr/>
      <dgm:t>
        <a:bodyPr/>
        <a:lstStyle/>
        <a:p>
          <a:endParaRPr lang="en-US"/>
        </a:p>
      </dgm:t>
    </dgm:pt>
    <dgm:pt modelId="{ACEDA806-E1F6-4878-AC6B-803D9A78F1AF}">
      <dgm:prSet custT="1"/>
      <dgm:spPr/>
      <dgm:t>
        <a:bodyPr/>
        <a:lstStyle/>
        <a:p>
          <a:pPr>
            <a:buFont typeface="Arial" panose="020B0604020202020204" pitchFamily="34" charset="0"/>
            <a:buChar char="•"/>
          </a:pPr>
          <a:r>
            <a:rPr lang="en-US" sz="1400" b="0" i="0" u="none" dirty="0"/>
            <a:t>June 8th - present to Board of Trustees</a:t>
          </a:r>
          <a:endParaRPr lang="en-US" sz="1400" dirty="0"/>
        </a:p>
      </dgm:t>
    </dgm:pt>
    <dgm:pt modelId="{B32521DD-9394-4D83-A288-708996F0AA69}" type="parTrans" cxnId="{96CE70B0-96D6-44D9-AC51-205E29E2FF10}">
      <dgm:prSet/>
      <dgm:spPr/>
      <dgm:t>
        <a:bodyPr/>
        <a:lstStyle/>
        <a:p>
          <a:endParaRPr lang="en-US"/>
        </a:p>
      </dgm:t>
    </dgm:pt>
    <dgm:pt modelId="{1F75C515-6043-4750-9FCF-9922FD5E1B9B}" type="sibTrans" cxnId="{96CE70B0-96D6-44D9-AC51-205E29E2FF10}">
      <dgm:prSet/>
      <dgm:spPr/>
      <dgm:t>
        <a:bodyPr/>
        <a:lstStyle/>
        <a:p>
          <a:endParaRPr lang="en-US"/>
        </a:p>
      </dgm:t>
    </dgm:pt>
    <dgm:pt modelId="{1DBBCB2C-87D0-433B-ACFB-2C4101C9F7E9}" type="pres">
      <dgm:prSet presAssocID="{B77D77CD-3FEA-426E-840B-9F6F300C85BB}" presName="vert0" presStyleCnt="0">
        <dgm:presLayoutVars>
          <dgm:dir/>
          <dgm:animOne val="branch"/>
          <dgm:animLvl val="lvl"/>
        </dgm:presLayoutVars>
      </dgm:prSet>
      <dgm:spPr/>
    </dgm:pt>
    <dgm:pt modelId="{C1A69AAD-9DA1-42E6-99EA-178DEAC16182}" type="pres">
      <dgm:prSet presAssocID="{724D5BE6-B1FC-42D9-996E-6CF15F3E0FF2}" presName="thickLine" presStyleLbl="alignNode1" presStyleIdx="0" presStyleCnt="1"/>
      <dgm:spPr/>
    </dgm:pt>
    <dgm:pt modelId="{1E1288CA-BB9B-42ED-9201-A3A4944A8401}" type="pres">
      <dgm:prSet presAssocID="{724D5BE6-B1FC-42D9-996E-6CF15F3E0FF2}" presName="horz1" presStyleCnt="0"/>
      <dgm:spPr/>
    </dgm:pt>
    <dgm:pt modelId="{4C229BE2-C657-4F9D-BAAA-DF5AA1A5B669}" type="pres">
      <dgm:prSet presAssocID="{724D5BE6-B1FC-42D9-996E-6CF15F3E0FF2}" presName="tx1" presStyleLbl="revTx" presStyleIdx="0" presStyleCnt="11"/>
      <dgm:spPr/>
    </dgm:pt>
    <dgm:pt modelId="{54ECED1A-9B87-4C33-A40B-E8A432DDA228}" type="pres">
      <dgm:prSet presAssocID="{724D5BE6-B1FC-42D9-996E-6CF15F3E0FF2}" presName="vert1" presStyleCnt="0"/>
      <dgm:spPr/>
    </dgm:pt>
    <dgm:pt modelId="{02BCB148-6684-462C-9937-0E58F55AB077}" type="pres">
      <dgm:prSet presAssocID="{A2D755B9-50E4-4FE3-8A76-96D1CE700D21}" presName="vertSpace2a" presStyleCnt="0"/>
      <dgm:spPr/>
    </dgm:pt>
    <dgm:pt modelId="{CFE19C29-F8FD-4786-BD3E-70869F0EB1D9}" type="pres">
      <dgm:prSet presAssocID="{A2D755B9-50E4-4FE3-8A76-96D1CE700D21}" presName="horz2" presStyleCnt="0"/>
      <dgm:spPr/>
    </dgm:pt>
    <dgm:pt modelId="{786BF40C-2BE4-421D-8704-94A1E8F5743D}" type="pres">
      <dgm:prSet presAssocID="{A2D755B9-50E4-4FE3-8A76-96D1CE700D21}" presName="horzSpace2" presStyleCnt="0"/>
      <dgm:spPr/>
    </dgm:pt>
    <dgm:pt modelId="{0E24217A-610F-4D11-9188-F8CF747F2F93}" type="pres">
      <dgm:prSet presAssocID="{A2D755B9-50E4-4FE3-8A76-96D1CE700D21}" presName="tx2" presStyleLbl="revTx" presStyleIdx="1" presStyleCnt="11"/>
      <dgm:spPr/>
    </dgm:pt>
    <dgm:pt modelId="{90D1D521-F8A5-48AD-B0D1-5676627DB583}" type="pres">
      <dgm:prSet presAssocID="{A2D755B9-50E4-4FE3-8A76-96D1CE700D21}" presName="vert2" presStyleCnt="0"/>
      <dgm:spPr/>
    </dgm:pt>
    <dgm:pt modelId="{328A64C4-4D88-4424-95F9-71A3F651C6AB}" type="pres">
      <dgm:prSet presAssocID="{A2D755B9-50E4-4FE3-8A76-96D1CE700D21}" presName="thinLine2b" presStyleLbl="callout" presStyleIdx="0" presStyleCnt="10"/>
      <dgm:spPr/>
    </dgm:pt>
    <dgm:pt modelId="{C88F7498-0B35-459C-B9DC-401A27856362}" type="pres">
      <dgm:prSet presAssocID="{A2D755B9-50E4-4FE3-8A76-96D1CE700D21}" presName="vertSpace2b" presStyleCnt="0"/>
      <dgm:spPr/>
    </dgm:pt>
    <dgm:pt modelId="{F13D6448-0762-4969-B353-CFA170C27AC0}" type="pres">
      <dgm:prSet presAssocID="{8E64C992-6DE8-4E07-9444-9B6710B0939D}" presName="horz2" presStyleCnt="0"/>
      <dgm:spPr/>
    </dgm:pt>
    <dgm:pt modelId="{D9CB2406-E0DA-41BB-918D-A6A4300F270C}" type="pres">
      <dgm:prSet presAssocID="{8E64C992-6DE8-4E07-9444-9B6710B0939D}" presName="horzSpace2" presStyleCnt="0"/>
      <dgm:spPr/>
    </dgm:pt>
    <dgm:pt modelId="{100B3427-6899-4953-A341-26F2B67B528D}" type="pres">
      <dgm:prSet presAssocID="{8E64C992-6DE8-4E07-9444-9B6710B0939D}" presName="tx2" presStyleLbl="revTx" presStyleIdx="2" presStyleCnt="11"/>
      <dgm:spPr/>
    </dgm:pt>
    <dgm:pt modelId="{91DB0ACC-9B2B-4202-B17F-0BA9D2A90B08}" type="pres">
      <dgm:prSet presAssocID="{8E64C992-6DE8-4E07-9444-9B6710B0939D}" presName="vert2" presStyleCnt="0"/>
      <dgm:spPr/>
    </dgm:pt>
    <dgm:pt modelId="{C21353C7-890F-4C88-8878-7D6A87001E23}" type="pres">
      <dgm:prSet presAssocID="{8E64C992-6DE8-4E07-9444-9B6710B0939D}" presName="thinLine2b" presStyleLbl="callout" presStyleIdx="1" presStyleCnt="10"/>
      <dgm:spPr/>
    </dgm:pt>
    <dgm:pt modelId="{5BB035BC-501F-4B4A-91FC-44303DEFD8BC}" type="pres">
      <dgm:prSet presAssocID="{8E64C992-6DE8-4E07-9444-9B6710B0939D}" presName="vertSpace2b" presStyleCnt="0"/>
      <dgm:spPr/>
    </dgm:pt>
    <dgm:pt modelId="{F92DC06C-DE62-45D8-A9EC-7D5A5A3424A9}" type="pres">
      <dgm:prSet presAssocID="{652C2943-B30D-4925-AAAF-F6AE909E0945}" presName="horz2" presStyleCnt="0"/>
      <dgm:spPr/>
    </dgm:pt>
    <dgm:pt modelId="{2FE4BD99-EA4D-4010-AA06-A66301308AEA}" type="pres">
      <dgm:prSet presAssocID="{652C2943-B30D-4925-AAAF-F6AE909E0945}" presName="horzSpace2" presStyleCnt="0"/>
      <dgm:spPr/>
    </dgm:pt>
    <dgm:pt modelId="{F29EC0FB-820E-4666-A15F-7D252DACB0A4}" type="pres">
      <dgm:prSet presAssocID="{652C2943-B30D-4925-AAAF-F6AE909E0945}" presName="tx2" presStyleLbl="revTx" presStyleIdx="3" presStyleCnt="11"/>
      <dgm:spPr/>
    </dgm:pt>
    <dgm:pt modelId="{86F0C9F7-7D19-407F-8E21-F9BD316AF1AB}" type="pres">
      <dgm:prSet presAssocID="{652C2943-B30D-4925-AAAF-F6AE909E0945}" presName="vert2" presStyleCnt="0"/>
      <dgm:spPr/>
    </dgm:pt>
    <dgm:pt modelId="{FEBA143A-ED5B-49F5-9F1D-FDFE8EAFBC70}" type="pres">
      <dgm:prSet presAssocID="{652C2943-B30D-4925-AAAF-F6AE909E0945}" presName="thinLine2b" presStyleLbl="callout" presStyleIdx="2" presStyleCnt="10"/>
      <dgm:spPr/>
    </dgm:pt>
    <dgm:pt modelId="{6744C4C5-8CA2-4EDB-AAB7-D0AA0C06DCF3}" type="pres">
      <dgm:prSet presAssocID="{652C2943-B30D-4925-AAAF-F6AE909E0945}" presName="vertSpace2b" presStyleCnt="0"/>
      <dgm:spPr/>
    </dgm:pt>
    <dgm:pt modelId="{C9041129-24F3-4031-B1DF-A2D4C0C5332C}" type="pres">
      <dgm:prSet presAssocID="{2B758C08-AB8B-4FBB-9062-D859182AA6B0}" presName="horz2" presStyleCnt="0"/>
      <dgm:spPr/>
    </dgm:pt>
    <dgm:pt modelId="{75272D19-7267-4E10-AC39-3A506B027270}" type="pres">
      <dgm:prSet presAssocID="{2B758C08-AB8B-4FBB-9062-D859182AA6B0}" presName="horzSpace2" presStyleCnt="0"/>
      <dgm:spPr/>
    </dgm:pt>
    <dgm:pt modelId="{5489E097-7458-4038-8DC4-0490A96B6EF6}" type="pres">
      <dgm:prSet presAssocID="{2B758C08-AB8B-4FBB-9062-D859182AA6B0}" presName="tx2" presStyleLbl="revTx" presStyleIdx="4" presStyleCnt="11"/>
      <dgm:spPr/>
    </dgm:pt>
    <dgm:pt modelId="{982CFE8C-4CB7-43CD-AB6B-14EA503B0C9D}" type="pres">
      <dgm:prSet presAssocID="{2B758C08-AB8B-4FBB-9062-D859182AA6B0}" presName="vert2" presStyleCnt="0"/>
      <dgm:spPr/>
    </dgm:pt>
    <dgm:pt modelId="{F6F84A6C-0636-42DF-B853-496873D2E225}" type="pres">
      <dgm:prSet presAssocID="{2B758C08-AB8B-4FBB-9062-D859182AA6B0}" presName="thinLine2b" presStyleLbl="callout" presStyleIdx="3" presStyleCnt="10"/>
      <dgm:spPr/>
    </dgm:pt>
    <dgm:pt modelId="{EF8DCA0D-8689-4B76-B7D4-C9F49B4D5366}" type="pres">
      <dgm:prSet presAssocID="{2B758C08-AB8B-4FBB-9062-D859182AA6B0}" presName="vertSpace2b" presStyleCnt="0"/>
      <dgm:spPr/>
    </dgm:pt>
    <dgm:pt modelId="{E9C5FAF3-3432-49C9-B52C-F450D7EF277C}" type="pres">
      <dgm:prSet presAssocID="{A81E117C-8B84-4E5E-8DAF-2B23211E9A8B}" presName="horz2" presStyleCnt="0"/>
      <dgm:spPr/>
    </dgm:pt>
    <dgm:pt modelId="{B206B77B-B5B6-42C1-9D02-2A32430AD54A}" type="pres">
      <dgm:prSet presAssocID="{A81E117C-8B84-4E5E-8DAF-2B23211E9A8B}" presName="horzSpace2" presStyleCnt="0"/>
      <dgm:spPr/>
    </dgm:pt>
    <dgm:pt modelId="{2F059114-97EF-4575-865B-572CCC47AF6D}" type="pres">
      <dgm:prSet presAssocID="{A81E117C-8B84-4E5E-8DAF-2B23211E9A8B}" presName="tx2" presStyleLbl="revTx" presStyleIdx="5" presStyleCnt="11"/>
      <dgm:spPr/>
    </dgm:pt>
    <dgm:pt modelId="{F6813BE3-2338-4EEF-A691-3C52935F93F6}" type="pres">
      <dgm:prSet presAssocID="{A81E117C-8B84-4E5E-8DAF-2B23211E9A8B}" presName="vert2" presStyleCnt="0"/>
      <dgm:spPr/>
    </dgm:pt>
    <dgm:pt modelId="{433CEDD1-14DF-4A26-B100-F75FE69435C4}" type="pres">
      <dgm:prSet presAssocID="{A81E117C-8B84-4E5E-8DAF-2B23211E9A8B}" presName="thinLine2b" presStyleLbl="callout" presStyleIdx="4" presStyleCnt="10"/>
      <dgm:spPr/>
    </dgm:pt>
    <dgm:pt modelId="{F8E66061-ECC6-448F-959F-66E184A29C7D}" type="pres">
      <dgm:prSet presAssocID="{A81E117C-8B84-4E5E-8DAF-2B23211E9A8B}" presName="vertSpace2b" presStyleCnt="0"/>
      <dgm:spPr/>
    </dgm:pt>
    <dgm:pt modelId="{7019182F-3086-4F6D-B95E-F2D0DF44F350}" type="pres">
      <dgm:prSet presAssocID="{E75937AC-39D7-4D1D-8332-0E6DCAE53949}" presName="horz2" presStyleCnt="0"/>
      <dgm:spPr/>
    </dgm:pt>
    <dgm:pt modelId="{3EC8800C-7A47-4DA3-8230-FBF475487A1F}" type="pres">
      <dgm:prSet presAssocID="{E75937AC-39D7-4D1D-8332-0E6DCAE53949}" presName="horzSpace2" presStyleCnt="0"/>
      <dgm:spPr/>
    </dgm:pt>
    <dgm:pt modelId="{628107F7-C431-424C-B34D-BE935233F2AD}" type="pres">
      <dgm:prSet presAssocID="{E75937AC-39D7-4D1D-8332-0E6DCAE53949}" presName="tx2" presStyleLbl="revTx" presStyleIdx="6" presStyleCnt="11"/>
      <dgm:spPr/>
    </dgm:pt>
    <dgm:pt modelId="{5D1F0398-3BEB-4BA3-97AA-7BA57F0C5DEA}" type="pres">
      <dgm:prSet presAssocID="{E75937AC-39D7-4D1D-8332-0E6DCAE53949}" presName="vert2" presStyleCnt="0"/>
      <dgm:spPr/>
    </dgm:pt>
    <dgm:pt modelId="{9E031B0F-62A5-4F4C-BCFD-505FF63AA82A}" type="pres">
      <dgm:prSet presAssocID="{E75937AC-39D7-4D1D-8332-0E6DCAE53949}" presName="thinLine2b" presStyleLbl="callout" presStyleIdx="5" presStyleCnt="10"/>
      <dgm:spPr/>
    </dgm:pt>
    <dgm:pt modelId="{656BDA21-401F-4B99-8C42-7B05C9EBC966}" type="pres">
      <dgm:prSet presAssocID="{E75937AC-39D7-4D1D-8332-0E6DCAE53949}" presName="vertSpace2b" presStyleCnt="0"/>
      <dgm:spPr/>
    </dgm:pt>
    <dgm:pt modelId="{C8486D9B-28C4-4AC5-9969-D4EBDA1BF5F2}" type="pres">
      <dgm:prSet presAssocID="{77155876-9EBD-4B6E-8F96-2EEFFF2B0042}" presName="horz2" presStyleCnt="0"/>
      <dgm:spPr/>
    </dgm:pt>
    <dgm:pt modelId="{3D4201B2-0943-4182-B9C0-798C34EAD13E}" type="pres">
      <dgm:prSet presAssocID="{77155876-9EBD-4B6E-8F96-2EEFFF2B0042}" presName="horzSpace2" presStyleCnt="0"/>
      <dgm:spPr/>
    </dgm:pt>
    <dgm:pt modelId="{09906C16-F5BD-4AF3-AE79-09FE78B2B4FF}" type="pres">
      <dgm:prSet presAssocID="{77155876-9EBD-4B6E-8F96-2EEFFF2B0042}" presName="tx2" presStyleLbl="revTx" presStyleIdx="7" presStyleCnt="11"/>
      <dgm:spPr/>
    </dgm:pt>
    <dgm:pt modelId="{C4BAAAB9-7796-4B83-929E-C2F428CD6DE9}" type="pres">
      <dgm:prSet presAssocID="{77155876-9EBD-4B6E-8F96-2EEFFF2B0042}" presName="vert2" presStyleCnt="0"/>
      <dgm:spPr/>
    </dgm:pt>
    <dgm:pt modelId="{2C15EC94-C32C-4BC7-855C-B847A85D1FF2}" type="pres">
      <dgm:prSet presAssocID="{77155876-9EBD-4B6E-8F96-2EEFFF2B0042}" presName="thinLine2b" presStyleLbl="callout" presStyleIdx="6" presStyleCnt="10"/>
      <dgm:spPr/>
    </dgm:pt>
    <dgm:pt modelId="{8F996D56-AC0E-4008-834F-D5940AC26441}" type="pres">
      <dgm:prSet presAssocID="{77155876-9EBD-4B6E-8F96-2EEFFF2B0042}" presName="vertSpace2b" presStyleCnt="0"/>
      <dgm:spPr/>
    </dgm:pt>
    <dgm:pt modelId="{DA765F82-2A73-47BA-94F0-E230D012DC9B}" type="pres">
      <dgm:prSet presAssocID="{5056979A-1C90-4FF3-B625-101C0538C66F}" presName="horz2" presStyleCnt="0"/>
      <dgm:spPr/>
    </dgm:pt>
    <dgm:pt modelId="{D8388A0F-1B1A-40D0-BF09-51AFBE964977}" type="pres">
      <dgm:prSet presAssocID="{5056979A-1C90-4FF3-B625-101C0538C66F}" presName="horzSpace2" presStyleCnt="0"/>
      <dgm:spPr/>
    </dgm:pt>
    <dgm:pt modelId="{3C245365-903B-460B-BB68-3703C0DBB7DB}" type="pres">
      <dgm:prSet presAssocID="{5056979A-1C90-4FF3-B625-101C0538C66F}" presName="tx2" presStyleLbl="revTx" presStyleIdx="8" presStyleCnt="11"/>
      <dgm:spPr/>
    </dgm:pt>
    <dgm:pt modelId="{3ADCF849-C5C8-4CA5-95E8-991835214A4B}" type="pres">
      <dgm:prSet presAssocID="{5056979A-1C90-4FF3-B625-101C0538C66F}" presName="vert2" presStyleCnt="0"/>
      <dgm:spPr/>
    </dgm:pt>
    <dgm:pt modelId="{0F059E4A-ABD8-4966-AD9A-6CFE794750A2}" type="pres">
      <dgm:prSet presAssocID="{5056979A-1C90-4FF3-B625-101C0538C66F}" presName="thinLine2b" presStyleLbl="callout" presStyleIdx="7" presStyleCnt="10"/>
      <dgm:spPr/>
    </dgm:pt>
    <dgm:pt modelId="{90F8CD20-29F9-4BDE-B8CD-5716EAC98641}" type="pres">
      <dgm:prSet presAssocID="{5056979A-1C90-4FF3-B625-101C0538C66F}" presName="vertSpace2b" presStyleCnt="0"/>
      <dgm:spPr/>
    </dgm:pt>
    <dgm:pt modelId="{54B1B19D-D5E3-490C-996E-7F1886835F54}" type="pres">
      <dgm:prSet presAssocID="{0FDE45A7-0A0F-4E5D-8A91-621A16EBDAD7}" presName="horz2" presStyleCnt="0"/>
      <dgm:spPr/>
    </dgm:pt>
    <dgm:pt modelId="{30E962EE-E573-45E2-8F2A-279A52163073}" type="pres">
      <dgm:prSet presAssocID="{0FDE45A7-0A0F-4E5D-8A91-621A16EBDAD7}" presName="horzSpace2" presStyleCnt="0"/>
      <dgm:spPr/>
    </dgm:pt>
    <dgm:pt modelId="{F7B4FB7D-B723-416D-88C3-33191ABA0342}" type="pres">
      <dgm:prSet presAssocID="{0FDE45A7-0A0F-4E5D-8A91-621A16EBDAD7}" presName="tx2" presStyleLbl="revTx" presStyleIdx="9" presStyleCnt="11"/>
      <dgm:spPr/>
    </dgm:pt>
    <dgm:pt modelId="{67F0B4A7-1E04-4D5C-93B7-4928DD75FDB3}" type="pres">
      <dgm:prSet presAssocID="{0FDE45A7-0A0F-4E5D-8A91-621A16EBDAD7}" presName="vert2" presStyleCnt="0"/>
      <dgm:spPr/>
    </dgm:pt>
    <dgm:pt modelId="{97253801-09D8-4687-875E-5AE3CEE9FEBC}" type="pres">
      <dgm:prSet presAssocID="{0FDE45A7-0A0F-4E5D-8A91-621A16EBDAD7}" presName="thinLine2b" presStyleLbl="callout" presStyleIdx="8" presStyleCnt="10"/>
      <dgm:spPr/>
    </dgm:pt>
    <dgm:pt modelId="{579F33CA-F169-48BD-8875-0C4CF1D398FE}" type="pres">
      <dgm:prSet presAssocID="{0FDE45A7-0A0F-4E5D-8A91-621A16EBDAD7}" presName="vertSpace2b" presStyleCnt="0"/>
      <dgm:spPr/>
    </dgm:pt>
    <dgm:pt modelId="{A525BE4A-8C7D-4691-AF4B-533FFD999DE5}" type="pres">
      <dgm:prSet presAssocID="{ACEDA806-E1F6-4878-AC6B-803D9A78F1AF}" presName="horz2" presStyleCnt="0"/>
      <dgm:spPr/>
    </dgm:pt>
    <dgm:pt modelId="{ECE70745-6A2E-4548-9D75-41760DAB40CE}" type="pres">
      <dgm:prSet presAssocID="{ACEDA806-E1F6-4878-AC6B-803D9A78F1AF}" presName="horzSpace2" presStyleCnt="0"/>
      <dgm:spPr/>
    </dgm:pt>
    <dgm:pt modelId="{5883EE69-C442-4ADD-96C6-D732B00236DD}" type="pres">
      <dgm:prSet presAssocID="{ACEDA806-E1F6-4878-AC6B-803D9A78F1AF}" presName="tx2" presStyleLbl="revTx" presStyleIdx="10" presStyleCnt="11"/>
      <dgm:spPr/>
    </dgm:pt>
    <dgm:pt modelId="{56A7816F-BC2C-40D3-962D-F45B61BF2D35}" type="pres">
      <dgm:prSet presAssocID="{ACEDA806-E1F6-4878-AC6B-803D9A78F1AF}" presName="vert2" presStyleCnt="0"/>
      <dgm:spPr/>
    </dgm:pt>
    <dgm:pt modelId="{EB39645E-ABD6-419D-988D-E13DC609DF48}" type="pres">
      <dgm:prSet presAssocID="{ACEDA806-E1F6-4878-AC6B-803D9A78F1AF}" presName="thinLine2b" presStyleLbl="callout" presStyleIdx="9" presStyleCnt="10"/>
      <dgm:spPr/>
    </dgm:pt>
    <dgm:pt modelId="{F4731D14-9FEF-45C3-B68C-0C513A38FADD}" type="pres">
      <dgm:prSet presAssocID="{ACEDA806-E1F6-4878-AC6B-803D9A78F1AF}" presName="vertSpace2b" presStyleCnt="0"/>
      <dgm:spPr/>
    </dgm:pt>
  </dgm:ptLst>
  <dgm:cxnLst>
    <dgm:cxn modelId="{B8B29E06-83E7-41BC-B5FC-EB555EFD2F87}" type="presOf" srcId="{0FDE45A7-0A0F-4E5D-8A91-621A16EBDAD7}" destId="{F7B4FB7D-B723-416D-88C3-33191ABA0342}" srcOrd="0" destOrd="0" presId="urn:microsoft.com/office/officeart/2008/layout/LinedList"/>
    <dgm:cxn modelId="{D3692508-22D5-4364-A3C9-097F2858801D}" srcId="{724D5BE6-B1FC-42D9-996E-6CF15F3E0FF2}" destId="{652C2943-B30D-4925-AAAF-F6AE909E0945}" srcOrd="2" destOrd="0" parTransId="{9306D2D3-F352-4F56-8A35-F915A0700C58}" sibTransId="{0409B7FF-17E7-4F84-B567-2CD9BE614BD0}"/>
    <dgm:cxn modelId="{CEBD8A13-A0C2-4B2B-AC78-A63595C5B046}" srcId="{724D5BE6-B1FC-42D9-996E-6CF15F3E0FF2}" destId="{2B758C08-AB8B-4FBB-9062-D859182AA6B0}" srcOrd="3" destOrd="0" parTransId="{8B208534-6D19-4E50-A4E5-6437D71D1C21}" sibTransId="{829B0930-14FF-4C71-A969-3008B49A08AF}"/>
    <dgm:cxn modelId="{9B121025-07E7-4ACE-B0A4-5E9503972687}" srcId="{724D5BE6-B1FC-42D9-996E-6CF15F3E0FF2}" destId="{0FDE45A7-0A0F-4E5D-8A91-621A16EBDAD7}" srcOrd="8" destOrd="0" parTransId="{C5EF44D0-D641-4356-9378-1489AAAEF440}" sibTransId="{A6B0D9CA-E7CB-4720-9B0B-9A0961307E4B}"/>
    <dgm:cxn modelId="{FE5EB931-DA07-4E8E-8001-AF7E8C9B8FEA}" type="presOf" srcId="{A2D755B9-50E4-4FE3-8A76-96D1CE700D21}" destId="{0E24217A-610F-4D11-9188-F8CF747F2F93}" srcOrd="0" destOrd="0" presId="urn:microsoft.com/office/officeart/2008/layout/LinedList"/>
    <dgm:cxn modelId="{17DF193A-DD02-4AC6-8CBC-890051D59648}" srcId="{B77D77CD-3FEA-426E-840B-9F6F300C85BB}" destId="{724D5BE6-B1FC-42D9-996E-6CF15F3E0FF2}" srcOrd="0" destOrd="0" parTransId="{79C29FB5-BD62-493E-93D8-E24B021A70BF}" sibTransId="{DE26188B-81FD-4643-B17B-7EBE17E715CC}"/>
    <dgm:cxn modelId="{E8D4073E-79A0-49F3-9DBD-6E5918501449}" type="presOf" srcId="{724D5BE6-B1FC-42D9-996E-6CF15F3E0FF2}" destId="{4C229BE2-C657-4F9D-BAAA-DF5AA1A5B669}" srcOrd="0" destOrd="0" presId="urn:microsoft.com/office/officeart/2008/layout/LinedList"/>
    <dgm:cxn modelId="{B6BAB940-D4F9-479D-971E-A3C99D256040}" type="presOf" srcId="{5056979A-1C90-4FF3-B625-101C0538C66F}" destId="{3C245365-903B-460B-BB68-3703C0DBB7DB}" srcOrd="0" destOrd="0" presId="urn:microsoft.com/office/officeart/2008/layout/LinedList"/>
    <dgm:cxn modelId="{371B8968-9C2B-4DB7-AF77-9271C0D8E9BD}" type="presOf" srcId="{8E64C992-6DE8-4E07-9444-9B6710B0939D}" destId="{100B3427-6899-4953-A341-26F2B67B528D}" srcOrd="0" destOrd="0" presId="urn:microsoft.com/office/officeart/2008/layout/LinedList"/>
    <dgm:cxn modelId="{1F675753-334E-4B45-A378-7FD5ECD8ACC5}" srcId="{724D5BE6-B1FC-42D9-996E-6CF15F3E0FF2}" destId="{8E64C992-6DE8-4E07-9444-9B6710B0939D}" srcOrd="1" destOrd="0" parTransId="{6350D98E-3AB2-48D8-9704-9A2D70A48AF7}" sibTransId="{F58E68C9-A9C2-464B-BA35-5958C66668F9}"/>
    <dgm:cxn modelId="{B4EACF79-7157-4B9F-9481-0688F73F421B}" srcId="{724D5BE6-B1FC-42D9-996E-6CF15F3E0FF2}" destId="{E75937AC-39D7-4D1D-8332-0E6DCAE53949}" srcOrd="5" destOrd="0" parTransId="{BC905C7B-42FE-492D-815E-211614ED8BFA}" sibTransId="{A1561AA4-3AE0-43FB-8B92-E68CFFC9F980}"/>
    <dgm:cxn modelId="{4D976C80-E039-4226-9707-370DB0305535}" type="presOf" srcId="{77155876-9EBD-4B6E-8F96-2EEFFF2B0042}" destId="{09906C16-F5BD-4AF3-AE79-09FE78B2B4FF}" srcOrd="0" destOrd="0" presId="urn:microsoft.com/office/officeart/2008/layout/LinedList"/>
    <dgm:cxn modelId="{FDAB0D84-6921-4B34-96F2-8C3C6946E7D5}" type="presOf" srcId="{2B758C08-AB8B-4FBB-9062-D859182AA6B0}" destId="{5489E097-7458-4038-8DC4-0490A96B6EF6}" srcOrd="0" destOrd="0" presId="urn:microsoft.com/office/officeart/2008/layout/LinedList"/>
    <dgm:cxn modelId="{65D8E286-3CED-4139-8939-3D55CD3BC4DE}" type="presOf" srcId="{E75937AC-39D7-4D1D-8332-0E6DCAE53949}" destId="{628107F7-C431-424C-B34D-BE935233F2AD}" srcOrd="0" destOrd="0" presId="urn:microsoft.com/office/officeart/2008/layout/LinedList"/>
    <dgm:cxn modelId="{EB514F8B-EB3D-4969-8765-B9EC3ABB1298}" type="presOf" srcId="{652C2943-B30D-4925-AAAF-F6AE909E0945}" destId="{F29EC0FB-820E-4666-A15F-7D252DACB0A4}" srcOrd="0" destOrd="0" presId="urn:microsoft.com/office/officeart/2008/layout/LinedList"/>
    <dgm:cxn modelId="{823C0C8C-DC95-44F4-A6AE-3E3FE4BFFA5F}" type="presOf" srcId="{B77D77CD-3FEA-426E-840B-9F6F300C85BB}" destId="{1DBBCB2C-87D0-433B-ACFB-2C4101C9F7E9}" srcOrd="0" destOrd="0" presId="urn:microsoft.com/office/officeart/2008/layout/LinedList"/>
    <dgm:cxn modelId="{AE15429D-171D-4BC0-AC86-FCBB3DB9839A}" type="presOf" srcId="{A81E117C-8B84-4E5E-8DAF-2B23211E9A8B}" destId="{2F059114-97EF-4575-865B-572CCC47AF6D}" srcOrd="0" destOrd="0" presId="urn:microsoft.com/office/officeart/2008/layout/LinedList"/>
    <dgm:cxn modelId="{9AD99AA2-437D-4CBE-A23F-CB3018F9F81C}" srcId="{724D5BE6-B1FC-42D9-996E-6CF15F3E0FF2}" destId="{77155876-9EBD-4B6E-8F96-2EEFFF2B0042}" srcOrd="6" destOrd="0" parTransId="{7B69AF7C-B408-4AFE-B3E2-71F5E86E76D6}" sibTransId="{6E75224F-C14E-4895-87BA-E6F0308BCB2F}"/>
    <dgm:cxn modelId="{5C6B68A5-5211-499B-9DEA-F567C9D6CAA5}" srcId="{724D5BE6-B1FC-42D9-996E-6CF15F3E0FF2}" destId="{A2D755B9-50E4-4FE3-8A76-96D1CE700D21}" srcOrd="0" destOrd="0" parTransId="{FD4173B6-8A92-4ED0-B0F3-DB3F20A71AB7}" sibTransId="{51AE0BAC-E997-4857-914C-3B8B0F0D32A7}"/>
    <dgm:cxn modelId="{E2AA22A6-3FC0-4DB0-B2C4-E0D39A534A86}" srcId="{724D5BE6-B1FC-42D9-996E-6CF15F3E0FF2}" destId="{A81E117C-8B84-4E5E-8DAF-2B23211E9A8B}" srcOrd="4" destOrd="0" parTransId="{EA45C005-CD44-4A59-A2D2-25755F9E8EF8}" sibTransId="{E95828F9-07CB-4B20-9F0F-81F1A04FABCE}"/>
    <dgm:cxn modelId="{96CE70B0-96D6-44D9-AC51-205E29E2FF10}" srcId="{724D5BE6-B1FC-42D9-996E-6CF15F3E0FF2}" destId="{ACEDA806-E1F6-4878-AC6B-803D9A78F1AF}" srcOrd="9" destOrd="0" parTransId="{B32521DD-9394-4D83-A288-708996F0AA69}" sibTransId="{1F75C515-6043-4750-9FCF-9922FD5E1B9B}"/>
    <dgm:cxn modelId="{921E8FF3-7B11-4C69-BDA7-7FD662531C57}" type="presOf" srcId="{ACEDA806-E1F6-4878-AC6B-803D9A78F1AF}" destId="{5883EE69-C442-4ADD-96C6-D732B00236DD}" srcOrd="0" destOrd="0" presId="urn:microsoft.com/office/officeart/2008/layout/LinedList"/>
    <dgm:cxn modelId="{C10EDAF7-CDCB-45B3-AEBF-96F73AF7E276}" srcId="{724D5BE6-B1FC-42D9-996E-6CF15F3E0FF2}" destId="{5056979A-1C90-4FF3-B625-101C0538C66F}" srcOrd="7" destOrd="0" parTransId="{09C88D0A-1323-434F-A076-0F0F13A078BB}" sibTransId="{3EF60411-9B24-4658-A5EC-697B60AE7DCB}"/>
    <dgm:cxn modelId="{61B65E65-B7EE-4664-BE5B-79E1B8ED5390}" type="presParOf" srcId="{1DBBCB2C-87D0-433B-ACFB-2C4101C9F7E9}" destId="{C1A69AAD-9DA1-42E6-99EA-178DEAC16182}" srcOrd="0" destOrd="0" presId="urn:microsoft.com/office/officeart/2008/layout/LinedList"/>
    <dgm:cxn modelId="{666F23F0-0DB3-4ED6-802E-DDAD79A2CC7C}" type="presParOf" srcId="{1DBBCB2C-87D0-433B-ACFB-2C4101C9F7E9}" destId="{1E1288CA-BB9B-42ED-9201-A3A4944A8401}" srcOrd="1" destOrd="0" presId="urn:microsoft.com/office/officeart/2008/layout/LinedList"/>
    <dgm:cxn modelId="{6152CA15-E2CD-480D-BFBD-6410A15B0173}" type="presParOf" srcId="{1E1288CA-BB9B-42ED-9201-A3A4944A8401}" destId="{4C229BE2-C657-4F9D-BAAA-DF5AA1A5B669}" srcOrd="0" destOrd="0" presId="urn:microsoft.com/office/officeart/2008/layout/LinedList"/>
    <dgm:cxn modelId="{192B74CC-5F87-4DBE-9B05-FBE0EE8CA2BD}" type="presParOf" srcId="{1E1288CA-BB9B-42ED-9201-A3A4944A8401}" destId="{54ECED1A-9B87-4C33-A40B-E8A432DDA228}" srcOrd="1" destOrd="0" presId="urn:microsoft.com/office/officeart/2008/layout/LinedList"/>
    <dgm:cxn modelId="{29821DA1-A573-420F-AB19-C3039F921EB1}" type="presParOf" srcId="{54ECED1A-9B87-4C33-A40B-E8A432DDA228}" destId="{02BCB148-6684-462C-9937-0E58F55AB077}" srcOrd="0" destOrd="0" presId="urn:microsoft.com/office/officeart/2008/layout/LinedList"/>
    <dgm:cxn modelId="{71B17F99-2311-4515-9EEF-5CF0CFB301FD}" type="presParOf" srcId="{54ECED1A-9B87-4C33-A40B-E8A432DDA228}" destId="{CFE19C29-F8FD-4786-BD3E-70869F0EB1D9}" srcOrd="1" destOrd="0" presId="urn:microsoft.com/office/officeart/2008/layout/LinedList"/>
    <dgm:cxn modelId="{9A8145A6-E7CC-4030-8DFB-46C63E5E69E7}" type="presParOf" srcId="{CFE19C29-F8FD-4786-BD3E-70869F0EB1D9}" destId="{786BF40C-2BE4-421D-8704-94A1E8F5743D}" srcOrd="0" destOrd="0" presId="urn:microsoft.com/office/officeart/2008/layout/LinedList"/>
    <dgm:cxn modelId="{4EB0398D-3F8F-43FE-981D-E1BB4C88E048}" type="presParOf" srcId="{CFE19C29-F8FD-4786-BD3E-70869F0EB1D9}" destId="{0E24217A-610F-4D11-9188-F8CF747F2F93}" srcOrd="1" destOrd="0" presId="urn:microsoft.com/office/officeart/2008/layout/LinedList"/>
    <dgm:cxn modelId="{16F1227F-1520-4D41-BE39-7126A4D8F56F}" type="presParOf" srcId="{CFE19C29-F8FD-4786-BD3E-70869F0EB1D9}" destId="{90D1D521-F8A5-48AD-B0D1-5676627DB583}" srcOrd="2" destOrd="0" presId="urn:microsoft.com/office/officeart/2008/layout/LinedList"/>
    <dgm:cxn modelId="{571410EE-9B33-45BA-AB7B-B7189198583F}" type="presParOf" srcId="{54ECED1A-9B87-4C33-A40B-E8A432DDA228}" destId="{328A64C4-4D88-4424-95F9-71A3F651C6AB}" srcOrd="2" destOrd="0" presId="urn:microsoft.com/office/officeart/2008/layout/LinedList"/>
    <dgm:cxn modelId="{6C5CCCC3-D79B-48A4-A996-3F8DB389BCA9}" type="presParOf" srcId="{54ECED1A-9B87-4C33-A40B-E8A432DDA228}" destId="{C88F7498-0B35-459C-B9DC-401A27856362}" srcOrd="3" destOrd="0" presId="urn:microsoft.com/office/officeart/2008/layout/LinedList"/>
    <dgm:cxn modelId="{E6AB57F4-E100-4138-8C35-C3FF4D54F373}" type="presParOf" srcId="{54ECED1A-9B87-4C33-A40B-E8A432DDA228}" destId="{F13D6448-0762-4969-B353-CFA170C27AC0}" srcOrd="4" destOrd="0" presId="urn:microsoft.com/office/officeart/2008/layout/LinedList"/>
    <dgm:cxn modelId="{5E6A8600-4E6B-4DA2-BC55-E957E6380C3C}" type="presParOf" srcId="{F13D6448-0762-4969-B353-CFA170C27AC0}" destId="{D9CB2406-E0DA-41BB-918D-A6A4300F270C}" srcOrd="0" destOrd="0" presId="urn:microsoft.com/office/officeart/2008/layout/LinedList"/>
    <dgm:cxn modelId="{79C61181-4F53-4E54-99FC-7C64FCD1C1A9}" type="presParOf" srcId="{F13D6448-0762-4969-B353-CFA170C27AC0}" destId="{100B3427-6899-4953-A341-26F2B67B528D}" srcOrd="1" destOrd="0" presId="urn:microsoft.com/office/officeart/2008/layout/LinedList"/>
    <dgm:cxn modelId="{EDEFE495-CC89-4B31-86F9-68F7DE9ADB3F}" type="presParOf" srcId="{F13D6448-0762-4969-B353-CFA170C27AC0}" destId="{91DB0ACC-9B2B-4202-B17F-0BA9D2A90B08}" srcOrd="2" destOrd="0" presId="urn:microsoft.com/office/officeart/2008/layout/LinedList"/>
    <dgm:cxn modelId="{C6636CC2-48BD-4997-9AB3-BABAEBD9A716}" type="presParOf" srcId="{54ECED1A-9B87-4C33-A40B-E8A432DDA228}" destId="{C21353C7-890F-4C88-8878-7D6A87001E23}" srcOrd="5" destOrd="0" presId="urn:microsoft.com/office/officeart/2008/layout/LinedList"/>
    <dgm:cxn modelId="{78F4206F-1760-4B0E-AF39-670D41F724E4}" type="presParOf" srcId="{54ECED1A-9B87-4C33-A40B-E8A432DDA228}" destId="{5BB035BC-501F-4B4A-91FC-44303DEFD8BC}" srcOrd="6" destOrd="0" presId="urn:microsoft.com/office/officeart/2008/layout/LinedList"/>
    <dgm:cxn modelId="{E7E6A465-B546-4F1B-9A5B-EFB06592E4B2}" type="presParOf" srcId="{54ECED1A-9B87-4C33-A40B-E8A432DDA228}" destId="{F92DC06C-DE62-45D8-A9EC-7D5A5A3424A9}" srcOrd="7" destOrd="0" presId="urn:microsoft.com/office/officeart/2008/layout/LinedList"/>
    <dgm:cxn modelId="{E6367F15-6C76-49F4-AF59-090A67D53FB8}" type="presParOf" srcId="{F92DC06C-DE62-45D8-A9EC-7D5A5A3424A9}" destId="{2FE4BD99-EA4D-4010-AA06-A66301308AEA}" srcOrd="0" destOrd="0" presId="urn:microsoft.com/office/officeart/2008/layout/LinedList"/>
    <dgm:cxn modelId="{9F8A3D20-4532-4351-B862-24CD067DC6C6}" type="presParOf" srcId="{F92DC06C-DE62-45D8-A9EC-7D5A5A3424A9}" destId="{F29EC0FB-820E-4666-A15F-7D252DACB0A4}" srcOrd="1" destOrd="0" presId="urn:microsoft.com/office/officeart/2008/layout/LinedList"/>
    <dgm:cxn modelId="{5B20E1FC-C1F5-4F7A-B5AE-AEFBF788380D}" type="presParOf" srcId="{F92DC06C-DE62-45D8-A9EC-7D5A5A3424A9}" destId="{86F0C9F7-7D19-407F-8E21-F9BD316AF1AB}" srcOrd="2" destOrd="0" presId="urn:microsoft.com/office/officeart/2008/layout/LinedList"/>
    <dgm:cxn modelId="{3F32FA01-244A-440A-9A13-B9AA2DFCF4A7}" type="presParOf" srcId="{54ECED1A-9B87-4C33-A40B-E8A432DDA228}" destId="{FEBA143A-ED5B-49F5-9F1D-FDFE8EAFBC70}" srcOrd="8" destOrd="0" presId="urn:microsoft.com/office/officeart/2008/layout/LinedList"/>
    <dgm:cxn modelId="{3D988767-15EA-4D31-B641-6F953A7638D3}" type="presParOf" srcId="{54ECED1A-9B87-4C33-A40B-E8A432DDA228}" destId="{6744C4C5-8CA2-4EDB-AAB7-D0AA0C06DCF3}" srcOrd="9" destOrd="0" presId="urn:microsoft.com/office/officeart/2008/layout/LinedList"/>
    <dgm:cxn modelId="{B691A223-B78F-40BB-BCBB-614833E08A87}" type="presParOf" srcId="{54ECED1A-9B87-4C33-A40B-E8A432DDA228}" destId="{C9041129-24F3-4031-B1DF-A2D4C0C5332C}" srcOrd="10" destOrd="0" presId="urn:microsoft.com/office/officeart/2008/layout/LinedList"/>
    <dgm:cxn modelId="{34E3501D-37DD-49C7-91E5-4C5F6086E094}" type="presParOf" srcId="{C9041129-24F3-4031-B1DF-A2D4C0C5332C}" destId="{75272D19-7267-4E10-AC39-3A506B027270}" srcOrd="0" destOrd="0" presId="urn:microsoft.com/office/officeart/2008/layout/LinedList"/>
    <dgm:cxn modelId="{0957659B-D2A1-4566-8594-C23705EEBDEB}" type="presParOf" srcId="{C9041129-24F3-4031-B1DF-A2D4C0C5332C}" destId="{5489E097-7458-4038-8DC4-0490A96B6EF6}" srcOrd="1" destOrd="0" presId="urn:microsoft.com/office/officeart/2008/layout/LinedList"/>
    <dgm:cxn modelId="{3CAC5406-F287-4F4D-9A0F-436ACC140634}" type="presParOf" srcId="{C9041129-24F3-4031-B1DF-A2D4C0C5332C}" destId="{982CFE8C-4CB7-43CD-AB6B-14EA503B0C9D}" srcOrd="2" destOrd="0" presId="urn:microsoft.com/office/officeart/2008/layout/LinedList"/>
    <dgm:cxn modelId="{4D3BABF5-93E9-4349-905A-AE1928622714}" type="presParOf" srcId="{54ECED1A-9B87-4C33-A40B-E8A432DDA228}" destId="{F6F84A6C-0636-42DF-B853-496873D2E225}" srcOrd="11" destOrd="0" presId="urn:microsoft.com/office/officeart/2008/layout/LinedList"/>
    <dgm:cxn modelId="{7D43FB0C-3987-4EEF-8BF2-7C03BB28970A}" type="presParOf" srcId="{54ECED1A-9B87-4C33-A40B-E8A432DDA228}" destId="{EF8DCA0D-8689-4B76-B7D4-C9F49B4D5366}" srcOrd="12" destOrd="0" presId="urn:microsoft.com/office/officeart/2008/layout/LinedList"/>
    <dgm:cxn modelId="{BA639E0D-30CB-4434-9083-3E49B584B870}" type="presParOf" srcId="{54ECED1A-9B87-4C33-A40B-E8A432DDA228}" destId="{E9C5FAF3-3432-49C9-B52C-F450D7EF277C}" srcOrd="13" destOrd="0" presId="urn:microsoft.com/office/officeart/2008/layout/LinedList"/>
    <dgm:cxn modelId="{C04F2A5E-402F-4F19-94CF-2B25536178A7}" type="presParOf" srcId="{E9C5FAF3-3432-49C9-B52C-F450D7EF277C}" destId="{B206B77B-B5B6-42C1-9D02-2A32430AD54A}" srcOrd="0" destOrd="0" presId="urn:microsoft.com/office/officeart/2008/layout/LinedList"/>
    <dgm:cxn modelId="{0271BBF3-FD3D-4335-A047-F1D6A4EE9463}" type="presParOf" srcId="{E9C5FAF3-3432-49C9-B52C-F450D7EF277C}" destId="{2F059114-97EF-4575-865B-572CCC47AF6D}" srcOrd="1" destOrd="0" presId="urn:microsoft.com/office/officeart/2008/layout/LinedList"/>
    <dgm:cxn modelId="{93D57BD8-A464-4FFB-8272-C9DBF81F7FC8}" type="presParOf" srcId="{E9C5FAF3-3432-49C9-B52C-F450D7EF277C}" destId="{F6813BE3-2338-4EEF-A691-3C52935F93F6}" srcOrd="2" destOrd="0" presId="urn:microsoft.com/office/officeart/2008/layout/LinedList"/>
    <dgm:cxn modelId="{D3928BA6-ABCD-4616-B423-C8E0C2C312E6}" type="presParOf" srcId="{54ECED1A-9B87-4C33-A40B-E8A432DDA228}" destId="{433CEDD1-14DF-4A26-B100-F75FE69435C4}" srcOrd="14" destOrd="0" presId="urn:microsoft.com/office/officeart/2008/layout/LinedList"/>
    <dgm:cxn modelId="{166E2684-778C-4FFA-B328-4686C9EF5D76}" type="presParOf" srcId="{54ECED1A-9B87-4C33-A40B-E8A432DDA228}" destId="{F8E66061-ECC6-448F-959F-66E184A29C7D}" srcOrd="15" destOrd="0" presId="urn:microsoft.com/office/officeart/2008/layout/LinedList"/>
    <dgm:cxn modelId="{D56CEAC1-4192-44B1-990B-47939E4436D6}" type="presParOf" srcId="{54ECED1A-9B87-4C33-A40B-E8A432DDA228}" destId="{7019182F-3086-4F6D-B95E-F2D0DF44F350}" srcOrd="16" destOrd="0" presId="urn:microsoft.com/office/officeart/2008/layout/LinedList"/>
    <dgm:cxn modelId="{4ACB07C6-66D8-4443-B0AA-6AF3D6DF498B}" type="presParOf" srcId="{7019182F-3086-4F6D-B95E-F2D0DF44F350}" destId="{3EC8800C-7A47-4DA3-8230-FBF475487A1F}" srcOrd="0" destOrd="0" presId="urn:microsoft.com/office/officeart/2008/layout/LinedList"/>
    <dgm:cxn modelId="{D9200F53-346C-4F40-89CD-7DC5DBF57758}" type="presParOf" srcId="{7019182F-3086-4F6D-B95E-F2D0DF44F350}" destId="{628107F7-C431-424C-B34D-BE935233F2AD}" srcOrd="1" destOrd="0" presId="urn:microsoft.com/office/officeart/2008/layout/LinedList"/>
    <dgm:cxn modelId="{C95DC27E-C146-441D-B234-0067205C13CF}" type="presParOf" srcId="{7019182F-3086-4F6D-B95E-F2D0DF44F350}" destId="{5D1F0398-3BEB-4BA3-97AA-7BA57F0C5DEA}" srcOrd="2" destOrd="0" presId="urn:microsoft.com/office/officeart/2008/layout/LinedList"/>
    <dgm:cxn modelId="{61889F38-F002-4876-BF1B-86FDFB3B177F}" type="presParOf" srcId="{54ECED1A-9B87-4C33-A40B-E8A432DDA228}" destId="{9E031B0F-62A5-4F4C-BCFD-505FF63AA82A}" srcOrd="17" destOrd="0" presId="urn:microsoft.com/office/officeart/2008/layout/LinedList"/>
    <dgm:cxn modelId="{748F31BA-C618-415A-B8B3-D060565287F5}" type="presParOf" srcId="{54ECED1A-9B87-4C33-A40B-E8A432DDA228}" destId="{656BDA21-401F-4B99-8C42-7B05C9EBC966}" srcOrd="18" destOrd="0" presId="urn:microsoft.com/office/officeart/2008/layout/LinedList"/>
    <dgm:cxn modelId="{9D4CC37D-A438-402B-923E-C9B3C352F7D7}" type="presParOf" srcId="{54ECED1A-9B87-4C33-A40B-E8A432DDA228}" destId="{C8486D9B-28C4-4AC5-9969-D4EBDA1BF5F2}" srcOrd="19" destOrd="0" presId="urn:microsoft.com/office/officeart/2008/layout/LinedList"/>
    <dgm:cxn modelId="{473DEC79-2FB8-4C07-A74F-DCB34EF92368}" type="presParOf" srcId="{C8486D9B-28C4-4AC5-9969-D4EBDA1BF5F2}" destId="{3D4201B2-0943-4182-B9C0-798C34EAD13E}" srcOrd="0" destOrd="0" presId="urn:microsoft.com/office/officeart/2008/layout/LinedList"/>
    <dgm:cxn modelId="{3A06A0F6-B9DB-4355-A1EF-737E20FC0045}" type="presParOf" srcId="{C8486D9B-28C4-4AC5-9969-D4EBDA1BF5F2}" destId="{09906C16-F5BD-4AF3-AE79-09FE78B2B4FF}" srcOrd="1" destOrd="0" presId="urn:microsoft.com/office/officeart/2008/layout/LinedList"/>
    <dgm:cxn modelId="{962D261C-BFE3-415B-BC82-B7C7ACF52FFD}" type="presParOf" srcId="{C8486D9B-28C4-4AC5-9969-D4EBDA1BF5F2}" destId="{C4BAAAB9-7796-4B83-929E-C2F428CD6DE9}" srcOrd="2" destOrd="0" presId="urn:microsoft.com/office/officeart/2008/layout/LinedList"/>
    <dgm:cxn modelId="{A27E15D6-4C75-436F-A91C-8D544DFAB3E3}" type="presParOf" srcId="{54ECED1A-9B87-4C33-A40B-E8A432DDA228}" destId="{2C15EC94-C32C-4BC7-855C-B847A85D1FF2}" srcOrd="20" destOrd="0" presId="urn:microsoft.com/office/officeart/2008/layout/LinedList"/>
    <dgm:cxn modelId="{32FC1854-E23F-4B85-ADF0-4689EE8735B2}" type="presParOf" srcId="{54ECED1A-9B87-4C33-A40B-E8A432DDA228}" destId="{8F996D56-AC0E-4008-834F-D5940AC26441}" srcOrd="21" destOrd="0" presId="urn:microsoft.com/office/officeart/2008/layout/LinedList"/>
    <dgm:cxn modelId="{38716E59-D6A2-409B-970B-A1EF2C69E6C5}" type="presParOf" srcId="{54ECED1A-9B87-4C33-A40B-E8A432DDA228}" destId="{DA765F82-2A73-47BA-94F0-E230D012DC9B}" srcOrd="22" destOrd="0" presId="urn:microsoft.com/office/officeart/2008/layout/LinedList"/>
    <dgm:cxn modelId="{0FF7210C-12C9-44E5-8E86-4F34AF9F8C2F}" type="presParOf" srcId="{DA765F82-2A73-47BA-94F0-E230D012DC9B}" destId="{D8388A0F-1B1A-40D0-BF09-51AFBE964977}" srcOrd="0" destOrd="0" presId="urn:microsoft.com/office/officeart/2008/layout/LinedList"/>
    <dgm:cxn modelId="{66570E3F-D561-4CF9-B006-31017E536A40}" type="presParOf" srcId="{DA765F82-2A73-47BA-94F0-E230D012DC9B}" destId="{3C245365-903B-460B-BB68-3703C0DBB7DB}" srcOrd="1" destOrd="0" presId="urn:microsoft.com/office/officeart/2008/layout/LinedList"/>
    <dgm:cxn modelId="{7CFC46AA-B89D-4C5A-A1A4-29DCA35DE704}" type="presParOf" srcId="{DA765F82-2A73-47BA-94F0-E230D012DC9B}" destId="{3ADCF849-C5C8-4CA5-95E8-991835214A4B}" srcOrd="2" destOrd="0" presId="urn:microsoft.com/office/officeart/2008/layout/LinedList"/>
    <dgm:cxn modelId="{EE68F765-DBDC-47CB-8D17-7191D39323DA}" type="presParOf" srcId="{54ECED1A-9B87-4C33-A40B-E8A432DDA228}" destId="{0F059E4A-ABD8-4966-AD9A-6CFE794750A2}" srcOrd="23" destOrd="0" presId="urn:microsoft.com/office/officeart/2008/layout/LinedList"/>
    <dgm:cxn modelId="{8D2DBEA8-8D08-43A8-99A1-8D9F71AFB44C}" type="presParOf" srcId="{54ECED1A-9B87-4C33-A40B-E8A432DDA228}" destId="{90F8CD20-29F9-4BDE-B8CD-5716EAC98641}" srcOrd="24" destOrd="0" presId="urn:microsoft.com/office/officeart/2008/layout/LinedList"/>
    <dgm:cxn modelId="{D97607CE-11F0-48D0-8F77-343AE30F43FD}" type="presParOf" srcId="{54ECED1A-9B87-4C33-A40B-E8A432DDA228}" destId="{54B1B19D-D5E3-490C-996E-7F1886835F54}" srcOrd="25" destOrd="0" presId="urn:microsoft.com/office/officeart/2008/layout/LinedList"/>
    <dgm:cxn modelId="{5EA376A3-5083-40D3-B27B-A7FE5B9585AC}" type="presParOf" srcId="{54B1B19D-D5E3-490C-996E-7F1886835F54}" destId="{30E962EE-E573-45E2-8F2A-279A52163073}" srcOrd="0" destOrd="0" presId="urn:microsoft.com/office/officeart/2008/layout/LinedList"/>
    <dgm:cxn modelId="{E95B758E-F836-41F7-8F6D-FAA82490841B}" type="presParOf" srcId="{54B1B19D-D5E3-490C-996E-7F1886835F54}" destId="{F7B4FB7D-B723-416D-88C3-33191ABA0342}" srcOrd="1" destOrd="0" presId="urn:microsoft.com/office/officeart/2008/layout/LinedList"/>
    <dgm:cxn modelId="{D4C51E03-055F-4F0C-A3E0-8202B262E0AF}" type="presParOf" srcId="{54B1B19D-D5E3-490C-996E-7F1886835F54}" destId="{67F0B4A7-1E04-4D5C-93B7-4928DD75FDB3}" srcOrd="2" destOrd="0" presId="urn:microsoft.com/office/officeart/2008/layout/LinedList"/>
    <dgm:cxn modelId="{4E83D754-0AE7-4F41-88A2-677941E06561}" type="presParOf" srcId="{54ECED1A-9B87-4C33-A40B-E8A432DDA228}" destId="{97253801-09D8-4687-875E-5AE3CEE9FEBC}" srcOrd="26" destOrd="0" presId="urn:microsoft.com/office/officeart/2008/layout/LinedList"/>
    <dgm:cxn modelId="{7E9E4963-6356-4265-A500-DACDBFF5265E}" type="presParOf" srcId="{54ECED1A-9B87-4C33-A40B-E8A432DDA228}" destId="{579F33CA-F169-48BD-8875-0C4CF1D398FE}" srcOrd="27" destOrd="0" presId="urn:microsoft.com/office/officeart/2008/layout/LinedList"/>
    <dgm:cxn modelId="{BB3EFBFC-3AA8-4389-BB66-21B3F5F62D6B}" type="presParOf" srcId="{54ECED1A-9B87-4C33-A40B-E8A432DDA228}" destId="{A525BE4A-8C7D-4691-AF4B-533FFD999DE5}" srcOrd="28" destOrd="0" presId="urn:microsoft.com/office/officeart/2008/layout/LinedList"/>
    <dgm:cxn modelId="{788C618A-08F6-419D-A803-B6A7D803DE2E}" type="presParOf" srcId="{A525BE4A-8C7D-4691-AF4B-533FFD999DE5}" destId="{ECE70745-6A2E-4548-9D75-41760DAB40CE}" srcOrd="0" destOrd="0" presId="urn:microsoft.com/office/officeart/2008/layout/LinedList"/>
    <dgm:cxn modelId="{6AC5A41D-B0E5-4192-B766-931D90AA2D17}" type="presParOf" srcId="{A525BE4A-8C7D-4691-AF4B-533FFD999DE5}" destId="{5883EE69-C442-4ADD-96C6-D732B00236DD}" srcOrd="1" destOrd="0" presId="urn:microsoft.com/office/officeart/2008/layout/LinedList"/>
    <dgm:cxn modelId="{2524244E-64C7-4B5A-AB45-F2FDD127ED32}" type="presParOf" srcId="{A525BE4A-8C7D-4691-AF4B-533FFD999DE5}" destId="{56A7816F-BC2C-40D3-962D-F45B61BF2D35}" srcOrd="2" destOrd="0" presId="urn:microsoft.com/office/officeart/2008/layout/LinedList"/>
    <dgm:cxn modelId="{AD44EFE5-8CAD-442B-97C9-CCDFA94CAA65}" type="presParOf" srcId="{54ECED1A-9B87-4C33-A40B-E8A432DDA228}" destId="{EB39645E-ABD6-419D-988D-E13DC609DF48}" srcOrd="29" destOrd="0" presId="urn:microsoft.com/office/officeart/2008/layout/LinedList"/>
    <dgm:cxn modelId="{B4FEDF31-5890-44A1-8F56-98D7ADA2AD6D}" type="presParOf" srcId="{54ECED1A-9B87-4C33-A40B-E8A432DDA228}" destId="{F4731D14-9FEF-45C3-B68C-0C513A38FADD}" srcOrd="30"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AF48FB-C7B4-4A20-BA30-0F7D98FA2B0B}" type="doc">
      <dgm:prSet loTypeId="urn:microsoft.com/office/officeart/2005/8/layout/pyramid4" loCatId="relationship" qsTypeId="urn:microsoft.com/office/officeart/2005/8/quickstyle/simple1" qsCatId="simple" csTypeId="urn:microsoft.com/office/officeart/2005/8/colors/accent0_3" csCatId="mainScheme" phldr="1"/>
      <dgm:spPr/>
      <dgm:t>
        <a:bodyPr/>
        <a:lstStyle/>
        <a:p>
          <a:endParaRPr lang="en-US"/>
        </a:p>
      </dgm:t>
    </dgm:pt>
    <dgm:pt modelId="{20893F56-C5D4-4CAD-A6F6-62AA8A88C833}">
      <dgm:prSet phldrT="[Text]" custT="1"/>
      <dgm:spPr/>
      <dgm:t>
        <a:bodyPr/>
        <a:lstStyle/>
        <a:p>
          <a:pPr algn="ctr"/>
          <a:r>
            <a:rPr lang="en-US" sz="1800" dirty="0"/>
            <a:t>Cultural Competency</a:t>
          </a:r>
        </a:p>
      </dgm:t>
    </dgm:pt>
    <dgm:pt modelId="{F7BEE60B-2818-44F4-A276-EA8E91606309}" type="parTrans" cxnId="{599AD1D5-1F99-4212-BFF6-6BAEEB6A5E25}">
      <dgm:prSet/>
      <dgm:spPr/>
      <dgm:t>
        <a:bodyPr/>
        <a:lstStyle/>
        <a:p>
          <a:endParaRPr lang="en-US"/>
        </a:p>
      </dgm:t>
    </dgm:pt>
    <dgm:pt modelId="{E0291CAD-9710-423C-8AE0-E8108FDB7DF6}" type="sibTrans" cxnId="{599AD1D5-1F99-4212-BFF6-6BAEEB6A5E25}">
      <dgm:prSet/>
      <dgm:spPr/>
      <dgm:t>
        <a:bodyPr/>
        <a:lstStyle/>
        <a:p>
          <a:endParaRPr lang="en-US"/>
        </a:p>
      </dgm:t>
    </dgm:pt>
    <dgm:pt modelId="{CD225036-1022-4616-8AC2-9FB9F2970E3B}">
      <dgm:prSet phldrT="[Text]" custT="1"/>
      <dgm:spPr/>
      <dgm:t>
        <a:bodyPr/>
        <a:lstStyle/>
        <a:p>
          <a:r>
            <a:rPr lang="en-US" sz="2000" dirty="0"/>
            <a:t>Hiring</a:t>
          </a:r>
        </a:p>
      </dgm:t>
    </dgm:pt>
    <dgm:pt modelId="{AC61AC2F-3783-4609-B11D-2EDD39FAC829}" type="parTrans" cxnId="{F28E1A00-61F5-4EAF-A9D3-3A4F6039FC15}">
      <dgm:prSet/>
      <dgm:spPr/>
      <dgm:t>
        <a:bodyPr/>
        <a:lstStyle/>
        <a:p>
          <a:endParaRPr lang="en-US"/>
        </a:p>
      </dgm:t>
    </dgm:pt>
    <dgm:pt modelId="{15C9A14E-B579-460E-ABFD-E7E96695FF89}" type="sibTrans" cxnId="{F28E1A00-61F5-4EAF-A9D3-3A4F6039FC15}">
      <dgm:prSet/>
      <dgm:spPr/>
      <dgm:t>
        <a:bodyPr/>
        <a:lstStyle/>
        <a:p>
          <a:endParaRPr lang="en-US"/>
        </a:p>
      </dgm:t>
    </dgm:pt>
    <dgm:pt modelId="{DFFFBE4E-6FB8-4F8A-92A8-6DC08C34AB31}">
      <dgm:prSet phldrT="[Text]"/>
      <dgm:spPr/>
      <dgm:t>
        <a:bodyPr/>
        <a:lstStyle/>
        <a:p>
          <a:r>
            <a:rPr lang="en-US" sz="1200" dirty="0"/>
            <a:t>Search Advocacy</a:t>
          </a:r>
        </a:p>
      </dgm:t>
    </dgm:pt>
    <dgm:pt modelId="{8E0C1BEE-D1E0-4979-9344-2FBFFF948EEC}" type="parTrans" cxnId="{822416B4-DFDC-445F-B16D-08AF02710A5B}">
      <dgm:prSet/>
      <dgm:spPr/>
      <dgm:t>
        <a:bodyPr/>
        <a:lstStyle/>
        <a:p>
          <a:endParaRPr lang="en-US"/>
        </a:p>
      </dgm:t>
    </dgm:pt>
    <dgm:pt modelId="{B216645C-8582-4A2B-821F-19BE678D5F9C}" type="sibTrans" cxnId="{822416B4-DFDC-445F-B16D-08AF02710A5B}">
      <dgm:prSet/>
      <dgm:spPr/>
      <dgm:t>
        <a:bodyPr/>
        <a:lstStyle/>
        <a:p>
          <a:endParaRPr lang="en-US"/>
        </a:p>
      </dgm:t>
    </dgm:pt>
    <dgm:pt modelId="{E72E4EF5-964A-4BC2-B1F9-4613EE7B5FF7}">
      <dgm:prSet phldrT="[Text]" custT="1"/>
      <dgm:spPr/>
      <dgm:t>
        <a:bodyPr/>
        <a:lstStyle/>
        <a:p>
          <a:r>
            <a:rPr lang="en-US" sz="2000" dirty="0"/>
            <a:t>Curriculum</a:t>
          </a:r>
          <a:endParaRPr lang="en-US" sz="1600" dirty="0"/>
        </a:p>
      </dgm:t>
    </dgm:pt>
    <dgm:pt modelId="{781A0B18-D204-44E2-81E6-61514538E5E7}" type="parTrans" cxnId="{83E8C8DB-AE84-4B1C-A38C-35A5458BC4A8}">
      <dgm:prSet/>
      <dgm:spPr/>
      <dgm:t>
        <a:bodyPr/>
        <a:lstStyle/>
        <a:p>
          <a:endParaRPr lang="en-US"/>
        </a:p>
      </dgm:t>
    </dgm:pt>
    <dgm:pt modelId="{4FD22B9C-294E-465A-851C-39FEDADA20B1}" type="sibTrans" cxnId="{83E8C8DB-AE84-4B1C-A38C-35A5458BC4A8}">
      <dgm:prSet/>
      <dgm:spPr/>
      <dgm:t>
        <a:bodyPr/>
        <a:lstStyle/>
        <a:p>
          <a:endParaRPr lang="en-US"/>
        </a:p>
      </dgm:t>
    </dgm:pt>
    <dgm:pt modelId="{4E0D163E-ED1C-4768-AF79-C59DF8E8B786}">
      <dgm:prSet phldrT="[Text]" custT="1"/>
      <dgm:spPr/>
      <dgm:t>
        <a:bodyPr/>
        <a:lstStyle/>
        <a:p>
          <a:r>
            <a:rPr lang="en-US" sz="1800" dirty="0"/>
            <a:t>Physical Space</a:t>
          </a:r>
        </a:p>
      </dgm:t>
    </dgm:pt>
    <dgm:pt modelId="{EF7023B6-449B-43A0-9CCC-6A7434A1B1BC}" type="parTrans" cxnId="{09127E43-742E-4AD5-A2CF-6ACACE9B81D2}">
      <dgm:prSet/>
      <dgm:spPr/>
      <dgm:t>
        <a:bodyPr/>
        <a:lstStyle/>
        <a:p>
          <a:endParaRPr lang="en-US"/>
        </a:p>
      </dgm:t>
    </dgm:pt>
    <dgm:pt modelId="{0DD0513E-0DAE-48B2-9E17-BF1B40D62985}" type="sibTrans" cxnId="{09127E43-742E-4AD5-A2CF-6ACACE9B81D2}">
      <dgm:prSet/>
      <dgm:spPr/>
      <dgm:t>
        <a:bodyPr/>
        <a:lstStyle/>
        <a:p>
          <a:endParaRPr lang="en-US"/>
        </a:p>
      </dgm:t>
    </dgm:pt>
    <dgm:pt modelId="{FD04A719-08F1-4401-A082-689FBDE8EA0D}">
      <dgm:prSet phldrT="[Text]"/>
      <dgm:spPr/>
      <dgm:t>
        <a:bodyPr/>
        <a:lstStyle/>
        <a:p>
          <a:r>
            <a:rPr lang="en-US" sz="1200" dirty="0"/>
            <a:t>Multi-lingual Signage</a:t>
          </a:r>
        </a:p>
      </dgm:t>
    </dgm:pt>
    <dgm:pt modelId="{CC0C849C-4818-4377-963B-78A82956F48D}" type="parTrans" cxnId="{71442354-DA11-4BB7-B8E0-1EC6B5B3A3E9}">
      <dgm:prSet/>
      <dgm:spPr/>
      <dgm:t>
        <a:bodyPr/>
        <a:lstStyle/>
        <a:p>
          <a:endParaRPr lang="en-US"/>
        </a:p>
      </dgm:t>
    </dgm:pt>
    <dgm:pt modelId="{1A2DB72B-560D-4064-85D4-EF144EE18064}" type="sibTrans" cxnId="{71442354-DA11-4BB7-B8E0-1EC6B5B3A3E9}">
      <dgm:prSet/>
      <dgm:spPr/>
      <dgm:t>
        <a:bodyPr/>
        <a:lstStyle/>
        <a:p>
          <a:endParaRPr lang="en-US"/>
        </a:p>
      </dgm:t>
    </dgm:pt>
    <dgm:pt modelId="{31BB6433-A324-4857-A83D-975EAFEBB5A3}">
      <dgm:prSet phldrT="[Text]"/>
      <dgm:spPr/>
      <dgm:t>
        <a:bodyPr/>
        <a:lstStyle/>
        <a:p>
          <a:pPr algn="ctr"/>
          <a:r>
            <a:rPr lang="en-US" sz="1200" dirty="0"/>
            <a:t>Events</a:t>
          </a:r>
        </a:p>
      </dgm:t>
    </dgm:pt>
    <dgm:pt modelId="{E6EFAAF0-54F7-4E89-AD48-F173AD73A410}" type="parTrans" cxnId="{1A6D4A8B-8AD0-4916-9112-7065FC5B99C0}">
      <dgm:prSet/>
      <dgm:spPr/>
      <dgm:t>
        <a:bodyPr/>
        <a:lstStyle/>
        <a:p>
          <a:endParaRPr lang="en-US"/>
        </a:p>
      </dgm:t>
    </dgm:pt>
    <dgm:pt modelId="{C3A64573-7BD3-46EA-9F1E-53533637097D}" type="sibTrans" cxnId="{1A6D4A8B-8AD0-4916-9112-7065FC5B99C0}">
      <dgm:prSet/>
      <dgm:spPr/>
      <dgm:t>
        <a:bodyPr/>
        <a:lstStyle/>
        <a:p>
          <a:endParaRPr lang="en-US"/>
        </a:p>
      </dgm:t>
    </dgm:pt>
    <dgm:pt modelId="{0E4F0D8F-C89C-48CA-834E-35D30E336B36}">
      <dgm:prSet phldrT="[Text]"/>
      <dgm:spPr/>
      <dgm:t>
        <a:bodyPr/>
        <a:lstStyle/>
        <a:p>
          <a:pPr algn="ctr"/>
          <a:r>
            <a:rPr lang="en-US" sz="1200" dirty="0"/>
            <a:t>Trainings</a:t>
          </a:r>
        </a:p>
      </dgm:t>
    </dgm:pt>
    <dgm:pt modelId="{D592ABB7-6EBD-4221-8532-4FC4DA20A504}" type="parTrans" cxnId="{8E54D4A0-7FED-41C6-9109-233E1C56F075}">
      <dgm:prSet/>
      <dgm:spPr/>
      <dgm:t>
        <a:bodyPr/>
        <a:lstStyle/>
        <a:p>
          <a:endParaRPr lang="en-US"/>
        </a:p>
      </dgm:t>
    </dgm:pt>
    <dgm:pt modelId="{2D8B70C0-9B87-409F-ADDA-08B75F1F4CF7}" type="sibTrans" cxnId="{8E54D4A0-7FED-41C6-9109-233E1C56F075}">
      <dgm:prSet/>
      <dgm:spPr/>
      <dgm:t>
        <a:bodyPr/>
        <a:lstStyle/>
        <a:p>
          <a:endParaRPr lang="en-US"/>
        </a:p>
      </dgm:t>
    </dgm:pt>
    <dgm:pt modelId="{92D94723-9F3F-46B3-93F7-3C4600329DDC}">
      <dgm:prSet phldrT="[Text]"/>
      <dgm:spPr/>
      <dgm:t>
        <a:bodyPr/>
        <a:lstStyle/>
        <a:p>
          <a:pPr algn="ctr"/>
          <a:r>
            <a:rPr lang="en-US" sz="1200" dirty="0"/>
            <a:t>Resources </a:t>
          </a:r>
        </a:p>
      </dgm:t>
    </dgm:pt>
    <dgm:pt modelId="{879128B1-7073-44DE-8DA9-A5E9C46DE3E7}" type="parTrans" cxnId="{E94349C4-5624-412F-BB94-7437869DED70}">
      <dgm:prSet/>
      <dgm:spPr/>
      <dgm:t>
        <a:bodyPr/>
        <a:lstStyle/>
        <a:p>
          <a:endParaRPr lang="en-US"/>
        </a:p>
      </dgm:t>
    </dgm:pt>
    <dgm:pt modelId="{4D17CC70-39AC-4841-A3CC-40252A98E8DF}" type="sibTrans" cxnId="{E94349C4-5624-412F-BB94-7437869DED70}">
      <dgm:prSet/>
      <dgm:spPr/>
      <dgm:t>
        <a:bodyPr/>
        <a:lstStyle/>
        <a:p>
          <a:endParaRPr lang="en-US"/>
        </a:p>
      </dgm:t>
    </dgm:pt>
    <dgm:pt modelId="{0A009D43-E5BC-446D-855C-3E66BA9DE9E3}">
      <dgm:prSet phldrT="[Text]"/>
      <dgm:spPr/>
      <dgm:t>
        <a:bodyPr/>
        <a:lstStyle/>
        <a:p>
          <a:r>
            <a:rPr lang="en-US" sz="1200" dirty="0"/>
            <a:t>Cultural &amp; Resource Centers</a:t>
          </a:r>
        </a:p>
      </dgm:t>
    </dgm:pt>
    <dgm:pt modelId="{08B1CB6F-0776-4F03-B8BE-2F6D15BDE0B1}" type="parTrans" cxnId="{96B7622B-5CEF-406C-9781-12749C3CF16E}">
      <dgm:prSet/>
      <dgm:spPr/>
      <dgm:t>
        <a:bodyPr/>
        <a:lstStyle/>
        <a:p>
          <a:endParaRPr lang="en-US"/>
        </a:p>
      </dgm:t>
    </dgm:pt>
    <dgm:pt modelId="{06130200-7919-4806-B34D-4F389C7B6BE6}" type="sibTrans" cxnId="{96B7622B-5CEF-406C-9781-12749C3CF16E}">
      <dgm:prSet/>
      <dgm:spPr/>
      <dgm:t>
        <a:bodyPr/>
        <a:lstStyle/>
        <a:p>
          <a:endParaRPr lang="en-US"/>
        </a:p>
      </dgm:t>
    </dgm:pt>
    <dgm:pt modelId="{D1132B84-FBB1-437D-A8DC-A0E1FFCDC520}">
      <dgm:prSet phldrT="[Text]"/>
      <dgm:spPr/>
      <dgm:t>
        <a:bodyPr/>
        <a:lstStyle/>
        <a:p>
          <a:r>
            <a:rPr lang="en-US" sz="1200" dirty="0"/>
            <a:t>Accessibility</a:t>
          </a:r>
        </a:p>
      </dgm:t>
    </dgm:pt>
    <dgm:pt modelId="{22CF00BF-5B84-4A60-A04F-7B5193D3718E}" type="parTrans" cxnId="{5B4BE6CB-CC71-45D8-9DE9-ABFCB884FE45}">
      <dgm:prSet/>
      <dgm:spPr/>
      <dgm:t>
        <a:bodyPr/>
        <a:lstStyle/>
        <a:p>
          <a:endParaRPr lang="en-US"/>
        </a:p>
      </dgm:t>
    </dgm:pt>
    <dgm:pt modelId="{2AE2223D-036E-41F1-9069-7D04CD7046CD}" type="sibTrans" cxnId="{5B4BE6CB-CC71-45D8-9DE9-ABFCB884FE45}">
      <dgm:prSet/>
      <dgm:spPr/>
      <dgm:t>
        <a:bodyPr/>
        <a:lstStyle/>
        <a:p>
          <a:endParaRPr lang="en-US"/>
        </a:p>
      </dgm:t>
    </dgm:pt>
    <dgm:pt modelId="{A01B24A6-39F2-43EC-80A9-774D2654808B}">
      <dgm:prSet phldrT="[Text]"/>
      <dgm:spPr/>
      <dgm:t>
        <a:bodyPr/>
        <a:lstStyle/>
        <a:p>
          <a:r>
            <a:rPr lang="en-US" sz="1200" dirty="0"/>
            <a:t>Course materials</a:t>
          </a:r>
        </a:p>
      </dgm:t>
    </dgm:pt>
    <dgm:pt modelId="{728545BA-D9B1-40BF-9999-227FF76AF4C2}" type="parTrans" cxnId="{697A1704-77DF-44F3-A3B4-ADF3EEF1CE67}">
      <dgm:prSet/>
      <dgm:spPr/>
      <dgm:t>
        <a:bodyPr/>
        <a:lstStyle/>
        <a:p>
          <a:endParaRPr lang="en-US"/>
        </a:p>
      </dgm:t>
    </dgm:pt>
    <dgm:pt modelId="{FBDA438C-A77F-485E-9E08-7010BB0801C0}" type="sibTrans" cxnId="{697A1704-77DF-44F3-A3B4-ADF3EEF1CE67}">
      <dgm:prSet/>
      <dgm:spPr/>
      <dgm:t>
        <a:bodyPr/>
        <a:lstStyle/>
        <a:p>
          <a:endParaRPr lang="en-US"/>
        </a:p>
      </dgm:t>
    </dgm:pt>
    <dgm:pt modelId="{5A67F1B9-007A-4D8E-801F-B1064FFCA0B9}">
      <dgm:prSet phldrT="[Text]"/>
      <dgm:spPr/>
      <dgm:t>
        <a:bodyPr/>
        <a:lstStyle/>
        <a:p>
          <a:r>
            <a:rPr lang="en-US" sz="1200" dirty="0"/>
            <a:t>Pedagogy </a:t>
          </a:r>
        </a:p>
      </dgm:t>
    </dgm:pt>
    <dgm:pt modelId="{509FC293-AE55-49DE-A53A-81C742AC5154}" type="parTrans" cxnId="{B18F5E8E-BFC5-444B-882E-52BA29F2D242}">
      <dgm:prSet/>
      <dgm:spPr/>
      <dgm:t>
        <a:bodyPr/>
        <a:lstStyle/>
        <a:p>
          <a:endParaRPr lang="en-US"/>
        </a:p>
      </dgm:t>
    </dgm:pt>
    <dgm:pt modelId="{E579D806-2DD6-4276-B4D1-B16A480C5269}" type="sibTrans" cxnId="{B18F5E8E-BFC5-444B-882E-52BA29F2D242}">
      <dgm:prSet/>
      <dgm:spPr/>
      <dgm:t>
        <a:bodyPr/>
        <a:lstStyle/>
        <a:p>
          <a:endParaRPr lang="en-US"/>
        </a:p>
      </dgm:t>
    </dgm:pt>
    <dgm:pt modelId="{4ED8BB2B-9035-4358-8517-0E24DCDC74F5}">
      <dgm:prSet phldrT="[Text]"/>
      <dgm:spPr/>
      <dgm:t>
        <a:bodyPr/>
        <a:lstStyle/>
        <a:p>
          <a:r>
            <a:rPr lang="en-US" sz="1200" dirty="0"/>
            <a:t>Universal Design</a:t>
          </a:r>
        </a:p>
      </dgm:t>
    </dgm:pt>
    <dgm:pt modelId="{33538752-6D7F-47F9-8CAD-B11B4F19E243}" type="parTrans" cxnId="{C7556AE6-B37E-4EEE-BB87-5DA20E737ACA}">
      <dgm:prSet/>
      <dgm:spPr/>
      <dgm:t>
        <a:bodyPr/>
        <a:lstStyle/>
        <a:p>
          <a:endParaRPr lang="en-US"/>
        </a:p>
      </dgm:t>
    </dgm:pt>
    <dgm:pt modelId="{76D94159-61E2-4E27-83F1-105C2BB6FF89}" type="sibTrans" cxnId="{C7556AE6-B37E-4EEE-BB87-5DA20E737ACA}">
      <dgm:prSet/>
      <dgm:spPr/>
      <dgm:t>
        <a:bodyPr/>
        <a:lstStyle/>
        <a:p>
          <a:endParaRPr lang="en-US"/>
        </a:p>
      </dgm:t>
    </dgm:pt>
    <dgm:pt modelId="{780EA97F-C023-4D18-B577-7739A2EDB8C3}">
      <dgm:prSet phldrT="[Text]"/>
      <dgm:spPr/>
      <dgm:t>
        <a:bodyPr/>
        <a:lstStyle/>
        <a:p>
          <a:r>
            <a:rPr lang="en-US" sz="1200" dirty="0"/>
            <a:t>Pay Equity</a:t>
          </a:r>
        </a:p>
      </dgm:t>
    </dgm:pt>
    <dgm:pt modelId="{7461EC5D-927A-4D3F-9810-8F87B5C2473E}" type="parTrans" cxnId="{C31492B4-95C0-42A6-AF58-25745ADDDE82}">
      <dgm:prSet/>
      <dgm:spPr/>
      <dgm:t>
        <a:bodyPr/>
        <a:lstStyle/>
        <a:p>
          <a:endParaRPr lang="en-US"/>
        </a:p>
      </dgm:t>
    </dgm:pt>
    <dgm:pt modelId="{95B7C6C4-B5D9-4656-9671-A9EA5882B1E1}" type="sibTrans" cxnId="{C31492B4-95C0-42A6-AF58-25745ADDDE82}">
      <dgm:prSet/>
      <dgm:spPr/>
      <dgm:t>
        <a:bodyPr/>
        <a:lstStyle/>
        <a:p>
          <a:endParaRPr lang="en-US"/>
        </a:p>
      </dgm:t>
    </dgm:pt>
    <dgm:pt modelId="{81E31B53-8E7B-4B6D-A5D4-4128A089C853}" type="pres">
      <dgm:prSet presAssocID="{A7AF48FB-C7B4-4A20-BA30-0F7D98FA2B0B}" presName="compositeShape" presStyleCnt="0">
        <dgm:presLayoutVars>
          <dgm:chMax val="9"/>
          <dgm:dir/>
          <dgm:resizeHandles val="exact"/>
        </dgm:presLayoutVars>
      </dgm:prSet>
      <dgm:spPr/>
    </dgm:pt>
    <dgm:pt modelId="{38E0A1CB-4123-4CC1-9BE5-5E7C378B8D04}" type="pres">
      <dgm:prSet presAssocID="{A7AF48FB-C7B4-4A20-BA30-0F7D98FA2B0B}" presName="triangle1" presStyleLbl="node1" presStyleIdx="0" presStyleCnt="4" custScaleX="129218" custLinFactNeighborX="673">
        <dgm:presLayoutVars>
          <dgm:bulletEnabled val="1"/>
        </dgm:presLayoutVars>
      </dgm:prSet>
      <dgm:spPr/>
    </dgm:pt>
    <dgm:pt modelId="{E94BA5D1-C598-4836-91F3-11C0CA77D400}" type="pres">
      <dgm:prSet presAssocID="{A7AF48FB-C7B4-4A20-BA30-0F7D98FA2B0B}" presName="triangle2" presStyleLbl="node1" presStyleIdx="1" presStyleCnt="4" custScaleX="122725" custLinFactNeighborX="-15148" custLinFactNeighborY="2374">
        <dgm:presLayoutVars>
          <dgm:bulletEnabled val="1"/>
        </dgm:presLayoutVars>
      </dgm:prSet>
      <dgm:spPr/>
    </dgm:pt>
    <dgm:pt modelId="{175040FB-5E9E-4401-AE39-6572A11BEEF7}" type="pres">
      <dgm:prSet presAssocID="{A7AF48FB-C7B4-4A20-BA30-0F7D98FA2B0B}" presName="triangle3" presStyleLbl="node1" presStyleIdx="2" presStyleCnt="4" custScaleX="124504" custLinFactNeighborX="-1297" custLinFactNeighborY="309">
        <dgm:presLayoutVars>
          <dgm:bulletEnabled val="1"/>
        </dgm:presLayoutVars>
      </dgm:prSet>
      <dgm:spPr/>
    </dgm:pt>
    <dgm:pt modelId="{BB1C3E76-AEAF-4C6B-83C9-D0C352FD6A5B}" type="pres">
      <dgm:prSet presAssocID="{A7AF48FB-C7B4-4A20-BA30-0F7D98FA2B0B}" presName="triangle4" presStyleLbl="node1" presStyleIdx="3" presStyleCnt="4" custScaleX="128823" custLinFactNeighborX="13911" custLinFactNeighborY="0">
        <dgm:presLayoutVars>
          <dgm:bulletEnabled val="1"/>
        </dgm:presLayoutVars>
      </dgm:prSet>
      <dgm:spPr/>
    </dgm:pt>
  </dgm:ptLst>
  <dgm:cxnLst>
    <dgm:cxn modelId="{F28E1A00-61F5-4EAF-A9D3-3A4F6039FC15}" srcId="{A7AF48FB-C7B4-4A20-BA30-0F7D98FA2B0B}" destId="{CD225036-1022-4616-8AC2-9FB9F2970E3B}" srcOrd="1" destOrd="0" parTransId="{AC61AC2F-3783-4609-B11D-2EDD39FAC829}" sibTransId="{15C9A14E-B579-460E-ABFD-E7E96695FF89}"/>
    <dgm:cxn modelId="{697A1704-77DF-44F3-A3B4-ADF3EEF1CE67}" srcId="{E72E4EF5-964A-4BC2-B1F9-4613EE7B5FF7}" destId="{A01B24A6-39F2-43EC-80A9-774D2654808B}" srcOrd="0" destOrd="0" parTransId="{728545BA-D9B1-40BF-9999-227FF76AF4C2}" sibTransId="{FBDA438C-A77F-485E-9E08-7010BB0801C0}"/>
    <dgm:cxn modelId="{96B7622B-5CEF-406C-9781-12749C3CF16E}" srcId="{4E0D163E-ED1C-4768-AF79-C59DF8E8B786}" destId="{0A009D43-E5BC-446D-855C-3E66BA9DE9E3}" srcOrd="1" destOrd="0" parTransId="{08B1CB6F-0776-4F03-B8BE-2F6D15BDE0B1}" sibTransId="{06130200-7919-4806-B34D-4F389C7B6BE6}"/>
    <dgm:cxn modelId="{ABA64838-D00D-42AE-A761-6A3AF4958252}" type="presOf" srcId="{20893F56-C5D4-4CAD-A6F6-62AA8A88C833}" destId="{38E0A1CB-4123-4CC1-9BE5-5E7C378B8D04}" srcOrd="0" destOrd="0" presId="urn:microsoft.com/office/officeart/2005/8/layout/pyramid4"/>
    <dgm:cxn modelId="{C484573A-025B-4240-BF50-FA0378B7D2CC}" type="presOf" srcId="{5A67F1B9-007A-4D8E-801F-B1064FFCA0B9}" destId="{175040FB-5E9E-4401-AE39-6572A11BEEF7}" srcOrd="0" destOrd="2" presId="urn:microsoft.com/office/officeart/2005/8/layout/pyramid4"/>
    <dgm:cxn modelId="{5E536462-B06A-4C9F-8ABD-605430E02A4C}" type="presOf" srcId="{0E4F0D8F-C89C-48CA-834E-35D30E336B36}" destId="{38E0A1CB-4123-4CC1-9BE5-5E7C378B8D04}" srcOrd="0" destOrd="2" presId="urn:microsoft.com/office/officeart/2005/8/layout/pyramid4"/>
    <dgm:cxn modelId="{09127E43-742E-4AD5-A2CF-6ACACE9B81D2}" srcId="{A7AF48FB-C7B4-4A20-BA30-0F7D98FA2B0B}" destId="{4E0D163E-ED1C-4768-AF79-C59DF8E8B786}" srcOrd="3" destOrd="0" parTransId="{EF7023B6-449B-43A0-9CCC-6A7434A1B1BC}" sibTransId="{0DD0513E-0DAE-48B2-9E17-BF1B40D62985}"/>
    <dgm:cxn modelId="{5D11D244-F035-4496-B309-44777EE0A934}" type="presOf" srcId="{0A009D43-E5BC-446D-855C-3E66BA9DE9E3}" destId="{BB1C3E76-AEAF-4C6B-83C9-D0C352FD6A5B}" srcOrd="0" destOrd="2" presId="urn:microsoft.com/office/officeart/2005/8/layout/pyramid4"/>
    <dgm:cxn modelId="{510DE345-6FE9-43A3-B873-BA14D8562A08}" type="presOf" srcId="{E72E4EF5-964A-4BC2-B1F9-4613EE7B5FF7}" destId="{175040FB-5E9E-4401-AE39-6572A11BEEF7}" srcOrd="0" destOrd="0" presId="urn:microsoft.com/office/officeart/2005/8/layout/pyramid4"/>
    <dgm:cxn modelId="{242BCD66-EF5D-478E-B672-A5345745CAD9}" type="presOf" srcId="{780EA97F-C023-4D18-B577-7739A2EDB8C3}" destId="{E94BA5D1-C598-4836-91F3-11C0CA77D400}" srcOrd="0" destOrd="2" presId="urn:microsoft.com/office/officeart/2005/8/layout/pyramid4"/>
    <dgm:cxn modelId="{33D04F68-159A-4EB4-ADDA-62269BBB9C60}" type="presOf" srcId="{D1132B84-FBB1-437D-A8DC-A0E1FFCDC520}" destId="{BB1C3E76-AEAF-4C6B-83C9-D0C352FD6A5B}" srcOrd="0" destOrd="3" presId="urn:microsoft.com/office/officeart/2005/8/layout/pyramid4"/>
    <dgm:cxn modelId="{71442354-DA11-4BB7-B8E0-1EC6B5B3A3E9}" srcId="{4E0D163E-ED1C-4768-AF79-C59DF8E8B786}" destId="{FD04A719-08F1-4401-A082-689FBDE8EA0D}" srcOrd="0" destOrd="0" parTransId="{CC0C849C-4818-4377-963B-78A82956F48D}" sibTransId="{1A2DB72B-560D-4064-85D4-EF144EE18064}"/>
    <dgm:cxn modelId="{4A6E4C59-79C7-4091-AB14-059A6801B124}" type="presOf" srcId="{92D94723-9F3F-46B3-93F7-3C4600329DDC}" destId="{38E0A1CB-4123-4CC1-9BE5-5E7C378B8D04}" srcOrd="0" destOrd="3" presId="urn:microsoft.com/office/officeart/2005/8/layout/pyramid4"/>
    <dgm:cxn modelId="{1A6D4A8B-8AD0-4916-9112-7065FC5B99C0}" srcId="{20893F56-C5D4-4CAD-A6F6-62AA8A88C833}" destId="{31BB6433-A324-4857-A83D-975EAFEBB5A3}" srcOrd="0" destOrd="0" parTransId="{E6EFAAF0-54F7-4E89-AD48-F173AD73A410}" sibTransId="{C3A64573-7BD3-46EA-9F1E-53533637097D}"/>
    <dgm:cxn modelId="{B18F5E8E-BFC5-444B-882E-52BA29F2D242}" srcId="{E72E4EF5-964A-4BC2-B1F9-4613EE7B5FF7}" destId="{5A67F1B9-007A-4D8E-801F-B1064FFCA0B9}" srcOrd="1" destOrd="0" parTransId="{509FC293-AE55-49DE-A53A-81C742AC5154}" sibTransId="{E579D806-2DD6-4276-B4D1-B16A480C5269}"/>
    <dgm:cxn modelId="{BC88F39A-5DC7-428A-A96D-9928B2828989}" type="presOf" srcId="{CD225036-1022-4616-8AC2-9FB9F2970E3B}" destId="{E94BA5D1-C598-4836-91F3-11C0CA77D400}" srcOrd="0" destOrd="0" presId="urn:microsoft.com/office/officeart/2005/8/layout/pyramid4"/>
    <dgm:cxn modelId="{8E54D4A0-7FED-41C6-9109-233E1C56F075}" srcId="{20893F56-C5D4-4CAD-A6F6-62AA8A88C833}" destId="{0E4F0D8F-C89C-48CA-834E-35D30E336B36}" srcOrd="1" destOrd="0" parTransId="{D592ABB7-6EBD-4221-8532-4FC4DA20A504}" sibTransId="{2D8B70C0-9B87-409F-ADDA-08B75F1F4CF7}"/>
    <dgm:cxn modelId="{A9ABE9AF-70F1-4DA7-ADA9-443BFE149400}" type="presOf" srcId="{31BB6433-A324-4857-A83D-975EAFEBB5A3}" destId="{38E0A1CB-4123-4CC1-9BE5-5E7C378B8D04}" srcOrd="0" destOrd="1" presId="urn:microsoft.com/office/officeart/2005/8/layout/pyramid4"/>
    <dgm:cxn modelId="{7BDD29B1-F935-473C-B453-F728341F9F5B}" type="presOf" srcId="{A7AF48FB-C7B4-4A20-BA30-0F7D98FA2B0B}" destId="{81E31B53-8E7B-4B6D-A5D4-4128A089C853}" srcOrd="0" destOrd="0" presId="urn:microsoft.com/office/officeart/2005/8/layout/pyramid4"/>
    <dgm:cxn modelId="{822416B4-DFDC-445F-B16D-08AF02710A5B}" srcId="{CD225036-1022-4616-8AC2-9FB9F2970E3B}" destId="{DFFFBE4E-6FB8-4F8A-92A8-6DC08C34AB31}" srcOrd="0" destOrd="0" parTransId="{8E0C1BEE-D1E0-4979-9344-2FBFFF948EEC}" sibTransId="{B216645C-8582-4A2B-821F-19BE678D5F9C}"/>
    <dgm:cxn modelId="{C31492B4-95C0-42A6-AF58-25745ADDDE82}" srcId="{CD225036-1022-4616-8AC2-9FB9F2970E3B}" destId="{780EA97F-C023-4D18-B577-7739A2EDB8C3}" srcOrd="1" destOrd="0" parTransId="{7461EC5D-927A-4D3F-9810-8F87B5C2473E}" sibTransId="{95B7C6C4-B5D9-4656-9671-A9EA5882B1E1}"/>
    <dgm:cxn modelId="{62FEE2B9-789E-45FC-B8D4-967130856877}" type="presOf" srcId="{DFFFBE4E-6FB8-4F8A-92A8-6DC08C34AB31}" destId="{E94BA5D1-C598-4836-91F3-11C0CA77D400}" srcOrd="0" destOrd="1" presId="urn:microsoft.com/office/officeart/2005/8/layout/pyramid4"/>
    <dgm:cxn modelId="{093967C0-C31A-48E4-A02F-78785F347D78}" type="presOf" srcId="{FD04A719-08F1-4401-A082-689FBDE8EA0D}" destId="{BB1C3E76-AEAF-4C6B-83C9-D0C352FD6A5B}" srcOrd="0" destOrd="1" presId="urn:microsoft.com/office/officeart/2005/8/layout/pyramid4"/>
    <dgm:cxn modelId="{E94349C4-5624-412F-BB94-7437869DED70}" srcId="{20893F56-C5D4-4CAD-A6F6-62AA8A88C833}" destId="{92D94723-9F3F-46B3-93F7-3C4600329DDC}" srcOrd="2" destOrd="0" parTransId="{879128B1-7073-44DE-8DA9-A5E9C46DE3E7}" sibTransId="{4D17CC70-39AC-4841-A3CC-40252A98E8DF}"/>
    <dgm:cxn modelId="{5B4BE6CB-CC71-45D8-9DE9-ABFCB884FE45}" srcId="{4E0D163E-ED1C-4768-AF79-C59DF8E8B786}" destId="{D1132B84-FBB1-437D-A8DC-A0E1FFCDC520}" srcOrd="2" destOrd="0" parTransId="{22CF00BF-5B84-4A60-A04F-7B5193D3718E}" sibTransId="{2AE2223D-036E-41F1-9069-7D04CD7046CD}"/>
    <dgm:cxn modelId="{599AD1D5-1F99-4212-BFF6-6BAEEB6A5E25}" srcId="{A7AF48FB-C7B4-4A20-BA30-0F7D98FA2B0B}" destId="{20893F56-C5D4-4CAD-A6F6-62AA8A88C833}" srcOrd="0" destOrd="0" parTransId="{F7BEE60B-2818-44F4-A276-EA8E91606309}" sibTransId="{E0291CAD-9710-423C-8AE0-E8108FDB7DF6}"/>
    <dgm:cxn modelId="{83E8C8DB-AE84-4B1C-A38C-35A5458BC4A8}" srcId="{A7AF48FB-C7B4-4A20-BA30-0F7D98FA2B0B}" destId="{E72E4EF5-964A-4BC2-B1F9-4613EE7B5FF7}" srcOrd="2" destOrd="0" parTransId="{781A0B18-D204-44E2-81E6-61514538E5E7}" sibTransId="{4FD22B9C-294E-465A-851C-39FEDADA20B1}"/>
    <dgm:cxn modelId="{C7556AE6-B37E-4EEE-BB87-5DA20E737ACA}" srcId="{E72E4EF5-964A-4BC2-B1F9-4613EE7B5FF7}" destId="{4ED8BB2B-9035-4358-8517-0E24DCDC74F5}" srcOrd="2" destOrd="0" parTransId="{33538752-6D7F-47F9-8CAD-B11B4F19E243}" sibTransId="{76D94159-61E2-4E27-83F1-105C2BB6FF89}"/>
    <dgm:cxn modelId="{10A0F8F6-DB71-4DE7-B7A9-F74C7200BF0E}" type="presOf" srcId="{A01B24A6-39F2-43EC-80A9-774D2654808B}" destId="{175040FB-5E9E-4401-AE39-6572A11BEEF7}" srcOrd="0" destOrd="1" presId="urn:microsoft.com/office/officeart/2005/8/layout/pyramid4"/>
    <dgm:cxn modelId="{D4DCD6F8-6FC2-414E-A179-99C9D1AD8DF8}" type="presOf" srcId="{4ED8BB2B-9035-4358-8517-0E24DCDC74F5}" destId="{175040FB-5E9E-4401-AE39-6572A11BEEF7}" srcOrd="0" destOrd="3" presId="urn:microsoft.com/office/officeart/2005/8/layout/pyramid4"/>
    <dgm:cxn modelId="{9570EAF9-754E-4A2D-9F11-FBDED068AE83}" type="presOf" srcId="{4E0D163E-ED1C-4768-AF79-C59DF8E8B786}" destId="{BB1C3E76-AEAF-4C6B-83C9-D0C352FD6A5B}" srcOrd="0" destOrd="0" presId="urn:microsoft.com/office/officeart/2005/8/layout/pyramid4"/>
    <dgm:cxn modelId="{C2B8C073-A6C4-4A38-9CAD-0800BA73017F}" type="presParOf" srcId="{81E31B53-8E7B-4B6D-A5D4-4128A089C853}" destId="{38E0A1CB-4123-4CC1-9BE5-5E7C378B8D04}" srcOrd="0" destOrd="0" presId="urn:microsoft.com/office/officeart/2005/8/layout/pyramid4"/>
    <dgm:cxn modelId="{08C586A8-9E2C-4AF0-BF58-0351E4763273}" type="presParOf" srcId="{81E31B53-8E7B-4B6D-A5D4-4128A089C853}" destId="{E94BA5D1-C598-4836-91F3-11C0CA77D400}" srcOrd="1" destOrd="0" presId="urn:microsoft.com/office/officeart/2005/8/layout/pyramid4"/>
    <dgm:cxn modelId="{B986ADBE-428E-474A-9AB3-954D226EBED0}" type="presParOf" srcId="{81E31B53-8E7B-4B6D-A5D4-4128A089C853}" destId="{175040FB-5E9E-4401-AE39-6572A11BEEF7}" srcOrd="2" destOrd="0" presId="urn:microsoft.com/office/officeart/2005/8/layout/pyramid4"/>
    <dgm:cxn modelId="{5F977DEC-DD3C-415E-9955-FC544489D8E0}" type="presParOf" srcId="{81E31B53-8E7B-4B6D-A5D4-4128A089C853}" destId="{BB1C3E76-AEAF-4C6B-83C9-D0C352FD6A5B}"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123C93D-F015-4AFA-9307-584AB49AFDA4}" type="doc">
      <dgm:prSet loTypeId="urn:microsoft.com/office/officeart/2005/8/layout/hList1" loCatId="list" qsTypeId="urn:microsoft.com/office/officeart/2005/8/quickstyle/simple4" qsCatId="simple" csTypeId="urn:microsoft.com/office/officeart/2005/8/colors/accent3_4" csCatId="accent3" phldr="1"/>
      <dgm:spPr/>
      <dgm:t>
        <a:bodyPr/>
        <a:lstStyle/>
        <a:p>
          <a:endParaRPr lang="en-US"/>
        </a:p>
      </dgm:t>
    </dgm:pt>
    <dgm:pt modelId="{AA841920-3FF0-4541-8D8E-6F44A7CA0C1C}">
      <dgm:prSet phldrT="[Text]"/>
      <dgm:spPr/>
      <dgm:t>
        <a:bodyPr/>
        <a:lstStyle/>
        <a:p>
          <a:r>
            <a:rPr lang="en-US" dirty="0"/>
            <a:t>Board of Trustees Statement</a:t>
          </a:r>
        </a:p>
      </dgm:t>
    </dgm:pt>
    <dgm:pt modelId="{3F0F69FB-3B05-4F14-9EFD-B363F5FF4D86}" type="parTrans" cxnId="{94613579-7D9F-4E22-8D9A-612F36CB9C4B}">
      <dgm:prSet/>
      <dgm:spPr/>
      <dgm:t>
        <a:bodyPr/>
        <a:lstStyle/>
        <a:p>
          <a:endParaRPr lang="en-US"/>
        </a:p>
      </dgm:t>
    </dgm:pt>
    <dgm:pt modelId="{017BE81E-2679-4104-82CE-9A94FFD06FB4}" type="sibTrans" cxnId="{94613579-7D9F-4E22-8D9A-612F36CB9C4B}">
      <dgm:prSet/>
      <dgm:spPr/>
      <dgm:t>
        <a:bodyPr/>
        <a:lstStyle/>
        <a:p>
          <a:endParaRPr lang="en-US"/>
        </a:p>
      </dgm:t>
    </dgm:pt>
    <dgm:pt modelId="{CD5F8B59-733E-400A-906A-99FF33408FBD}">
      <dgm:prSet phldrT="[Text]"/>
      <dgm:spPr/>
      <dgm:t>
        <a:bodyPr/>
        <a:lstStyle/>
        <a:p>
          <a:r>
            <a:rPr lang="en-US" dirty="0">
              <a:solidFill>
                <a:schemeClr val="bg2">
                  <a:lumMod val="25000"/>
                </a:schemeClr>
              </a:solidFill>
            </a:rPr>
            <a:t>Diversity Action Plan</a:t>
          </a:r>
        </a:p>
      </dgm:t>
    </dgm:pt>
    <dgm:pt modelId="{4524DC4F-102B-46B6-B749-DA93A2434617}" type="parTrans" cxnId="{772F5BFF-C0EF-4751-9602-D74C280A8B62}">
      <dgm:prSet/>
      <dgm:spPr/>
      <dgm:t>
        <a:bodyPr/>
        <a:lstStyle/>
        <a:p>
          <a:endParaRPr lang="en-US"/>
        </a:p>
      </dgm:t>
    </dgm:pt>
    <dgm:pt modelId="{8424DF48-A1D7-465A-A33C-1665E8FBF5F2}" type="sibTrans" cxnId="{772F5BFF-C0EF-4751-9602-D74C280A8B62}">
      <dgm:prSet/>
      <dgm:spPr/>
      <dgm:t>
        <a:bodyPr/>
        <a:lstStyle/>
        <a:p>
          <a:endParaRPr lang="en-US"/>
        </a:p>
      </dgm:t>
    </dgm:pt>
    <dgm:pt modelId="{418248D0-7F4E-44A8-9DCB-AE5DE9B7369D}">
      <dgm:prSet phldrT="[Text]"/>
      <dgm:spPr/>
      <dgm:t>
        <a:bodyPr/>
        <a:lstStyle/>
        <a:p>
          <a:pPr>
            <a:buFont typeface="Arial" panose="020B0604020202020204" pitchFamily="34" charset="0"/>
            <a:buChar char="•"/>
          </a:pPr>
          <a:r>
            <a:rPr lang="en-US" b="0" i="0" u="none" dirty="0"/>
            <a:t>Climate </a:t>
          </a:r>
          <a:endParaRPr lang="en-US" dirty="0"/>
        </a:p>
      </dgm:t>
    </dgm:pt>
    <dgm:pt modelId="{3E1D60B3-7220-41A5-A2FA-36271CA4160B}" type="parTrans" cxnId="{E8FE59AA-FC79-438C-8EC6-6684EC10E31C}">
      <dgm:prSet/>
      <dgm:spPr/>
      <dgm:t>
        <a:bodyPr/>
        <a:lstStyle/>
        <a:p>
          <a:endParaRPr lang="en-US"/>
        </a:p>
      </dgm:t>
    </dgm:pt>
    <dgm:pt modelId="{4500C136-C357-4CE3-95AF-7FB8C59B6772}" type="sibTrans" cxnId="{E8FE59AA-FC79-438C-8EC6-6684EC10E31C}">
      <dgm:prSet/>
      <dgm:spPr/>
      <dgm:t>
        <a:bodyPr/>
        <a:lstStyle/>
        <a:p>
          <a:endParaRPr lang="en-US"/>
        </a:p>
      </dgm:t>
    </dgm:pt>
    <dgm:pt modelId="{DF17CAB6-208E-48F7-96B4-B44EE21F2D05}">
      <dgm:prSet/>
      <dgm:spPr/>
      <dgm:t>
        <a:bodyPr/>
        <a:lstStyle/>
        <a:p>
          <a:pPr>
            <a:buFont typeface="Arial" panose="020B0604020202020204" pitchFamily="34" charset="0"/>
            <a:buChar char="•"/>
          </a:pPr>
          <a:r>
            <a:rPr lang="en-US" b="0" i="0" u="none"/>
            <a:t>Climate </a:t>
          </a:r>
          <a:endParaRPr lang="en-US"/>
        </a:p>
      </dgm:t>
    </dgm:pt>
    <dgm:pt modelId="{19447252-E5A1-464C-A1E0-8F740C55982D}" type="parTrans" cxnId="{AB3388E1-9F2E-4688-AB89-631292AC244F}">
      <dgm:prSet/>
      <dgm:spPr/>
      <dgm:t>
        <a:bodyPr/>
        <a:lstStyle/>
        <a:p>
          <a:endParaRPr lang="en-US"/>
        </a:p>
      </dgm:t>
    </dgm:pt>
    <dgm:pt modelId="{212B5A37-87CD-47FA-99AD-DB41681AA3E7}" type="sibTrans" cxnId="{AB3388E1-9F2E-4688-AB89-631292AC244F}">
      <dgm:prSet/>
      <dgm:spPr/>
      <dgm:t>
        <a:bodyPr/>
        <a:lstStyle/>
        <a:p>
          <a:endParaRPr lang="en-US"/>
        </a:p>
      </dgm:t>
    </dgm:pt>
    <dgm:pt modelId="{53473ABC-77D9-488D-9723-DCEB08D2E32A}">
      <dgm:prSet/>
      <dgm:spPr/>
      <dgm:t>
        <a:bodyPr/>
        <a:lstStyle/>
        <a:p>
          <a:pPr>
            <a:buFont typeface="Arial" panose="020B0604020202020204" pitchFamily="34" charset="0"/>
            <a:buChar char="•"/>
          </a:pPr>
          <a:r>
            <a:rPr lang="en-US" b="0" i="0" u="none"/>
            <a:t>Recruitment and Retention of Employees</a:t>
          </a:r>
          <a:endParaRPr lang="en-US"/>
        </a:p>
      </dgm:t>
    </dgm:pt>
    <dgm:pt modelId="{4B38F5A7-BB40-49F0-9C8D-543346CCBBE8}" type="parTrans" cxnId="{7C4879DC-A7C9-486F-8985-7007EF6441E1}">
      <dgm:prSet/>
      <dgm:spPr/>
      <dgm:t>
        <a:bodyPr/>
        <a:lstStyle/>
        <a:p>
          <a:endParaRPr lang="en-US"/>
        </a:p>
      </dgm:t>
    </dgm:pt>
    <dgm:pt modelId="{2E534D30-99A1-40A8-87C5-4FC532DA8E02}" type="sibTrans" cxnId="{7C4879DC-A7C9-486F-8985-7007EF6441E1}">
      <dgm:prSet/>
      <dgm:spPr/>
      <dgm:t>
        <a:bodyPr/>
        <a:lstStyle/>
        <a:p>
          <a:endParaRPr lang="en-US"/>
        </a:p>
      </dgm:t>
    </dgm:pt>
    <dgm:pt modelId="{29B4E6EE-DECD-4A09-A970-774EBC2DBFFB}">
      <dgm:prSet/>
      <dgm:spPr/>
      <dgm:t>
        <a:bodyPr/>
        <a:lstStyle/>
        <a:p>
          <a:pPr>
            <a:buFont typeface="Arial" panose="020B0604020202020204" pitchFamily="34" charset="0"/>
            <a:buChar char="•"/>
          </a:pPr>
          <a:r>
            <a:rPr lang="en-US" b="0" i="0" u="none" dirty="0"/>
            <a:t>Recruitment and Retention of Students</a:t>
          </a:r>
          <a:endParaRPr lang="en-US" dirty="0"/>
        </a:p>
      </dgm:t>
    </dgm:pt>
    <dgm:pt modelId="{F17AE720-4BDB-497F-B258-07659E7D4453}" type="parTrans" cxnId="{99798867-A194-4326-9BF7-257A9B8B4AED}">
      <dgm:prSet/>
      <dgm:spPr/>
      <dgm:t>
        <a:bodyPr/>
        <a:lstStyle/>
        <a:p>
          <a:endParaRPr lang="en-US"/>
        </a:p>
      </dgm:t>
    </dgm:pt>
    <dgm:pt modelId="{1639659A-6323-497B-B5AD-CBD399DA3881}" type="sibTrans" cxnId="{99798867-A194-4326-9BF7-257A9B8B4AED}">
      <dgm:prSet/>
      <dgm:spPr/>
      <dgm:t>
        <a:bodyPr/>
        <a:lstStyle/>
        <a:p>
          <a:endParaRPr lang="en-US"/>
        </a:p>
      </dgm:t>
    </dgm:pt>
    <dgm:pt modelId="{670B0417-2A4E-46F4-9986-B2257A59E1F6}">
      <dgm:prSet/>
      <dgm:spPr/>
      <dgm:t>
        <a:bodyPr/>
        <a:lstStyle/>
        <a:p>
          <a:pPr>
            <a:buFont typeface="Arial" panose="020B0604020202020204" pitchFamily="34" charset="0"/>
            <a:buChar char="•"/>
          </a:pPr>
          <a:r>
            <a:rPr lang="en-US" b="0" i="0" u="none"/>
            <a:t>Curriculum and Pedagogy</a:t>
          </a:r>
          <a:endParaRPr lang="en-US"/>
        </a:p>
      </dgm:t>
    </dgm:pt>
    <dgm:pt modelId="{AFEDA3B8-720E-4B63-BCEA-EFC2B05C5580}" type="parTrans" cxnId="{F6B65050-F227-4F2C-87F3-91C46D5A1E80}">
      <dgm:prSet/>
      <dgm:spPr/>
      <dgm:t>
        <a:bodyPr/>
        <a:lstStyle/>
        <a:p>
          <a:endParaRPr lang="en-US"/>
        </a:p>
      </dgm:t>
    </dgm:pt>
    <dgm:pt modelId="{D0161560-E9C9-44D2-ADB6-E3C38B4487AF}" type="sibTrans" cxnId="{F6B65050-F227-4F2C-87F3-91C46D5A1E80}">
      <dgm:prSet/>
      <dgm:spPr/>
      <dgm:t>
        <a:bodyPr/>
        <a:lstStyle/>
        <a:p>
          <a:endParaRPr lang="en-US"/>
        </a:p>
      </dgm:t>
    </dgm:pt>
    <dgm:pt modelId="{49E93A31-92F9-400D-877B-E2814B8395A9}">
      <dgm:prSet/>
      <dgm:spPr/>
      <dgm:t>
        <a:bodyPr/>
        <a:lstStyle/>
        <a:p>
          <a:pPr>
            <a:buFont typeface="Arial" panose="020B0604020202020204" pitchFamily="34" charset="0"/>
            <a:buChar char="•"/>
          </a:pPr>
          <a:r>
            <a:rPr lang="en-US" b="0" i="0" u="none"/>
            <a:t>Community Partnerships</a:t>
          </a:r>
          <a:endParaRPr lang="en-US"/>
        </a:p>
      </dgm:t>
    </dgm:pt>
    <dgm:pt modelId="{10D2AD4B-01D5-46EA-B620-186411CFDF66}" type="parTrans" cxnId="{86622632-F93C-4893-98F5-4B60158E5646}">
      <dgm:prSet/>
      <dgm:spPr/>
      <dgm:t>
        <a:bodyPr/>
        <a:lstStyle/>
        <a:p>
          <a:endParaRPr lang="en-US"/>
        </a:p>
      </dgm:t>
    </dgm:pt>
    <dgm:pt modelId="{B92D1A8B-7B79-4A15-8A9F-EAAC645DC15B}" type="sibTrans" cxnId="{86622632-F93C-4893-98F5-4B60158E5646}">
      <dgm:prSet/>
      <dgm:spPr/>
      <dgm:t>
        <a:bodyPr/>
        <a:lstStyle/>
        <a:p>
          <a:endParaRPr lang="en-US"/>
        </a:p>
      </dgm:t>
    </dgm:pt>
    <dgm:pt modelId="{DB170883-EFB1-4878-AC33-D73AF1F77E2B}">
      <dgm:prSet/>
      <dgm:spPr/>
      <dgm:t>
        <a:bodyPr/>
        <a:lstStyle/>
        <a:p>
          <a:pPr>
            <a:buFont typeface="Arial" panose="020B0604020202020204" pitchFamily="34" charset="0"/>
            <a:buChar char="•"/>
          </a:pPr>
          <a:r>
            <a:rPr lang="en-US" b="0" i="0" u="none"/>
            <a:t>Business Practices </a:t>
          </a:r>
          <a:endParaRPr lang="en-US"/>
        </a:p>
      </dgm:t>
    </dgm:pt>
    <dgm:pt modelId="{DDC3C0D7-3066-4CC4-B7D3-6F6BD05C7360}" type="parTrans" cxnId="{199D0E81-E365-48F9-BB83-7A95DC062B1E}">
      <dgm:prSet/>
      <dgm:spPr/>
      <dgm:t>
        <a:bodyPr/>
        <a:lstStyle/>
        <a:p>
          <a:endParaRPr lang="en-US"/>
        </a:p>
      </dgm:t>
    </dgm:pt>
    <dgm:pt modelId="{7E30A43A-C477-48F2-8CE0-B10100A5AB47}" type="sibTrans" cxnId="{199D0E81-E365-48F9-BB83-7A95DC062B1E}">
      <dgm:prSet/>
      <dgm:spPr/>
      <dgm:t>
        <a:bodyPr/>
        <a:lstStyle/>
        <a:p>
          <a:endParaRPr lang="en-US"/>
        </a:p>
      </dgm:t>
    </dgm:pt>
    <dgm:pt modelId="{66D5D2F0-CA9F-42D3-8FD1-2C7ECD0B8372}">
      <dgm:prSet/>
      <dgm:spPr/>
      <dgm:t>
        <a:bodyPr/>
        <a:lstStyle/>
        <a:p>
          <a:pPr>
            <a:buFont typeface="Arial" panose="020B0604020202020204" pitchFamily="34" charset="0"/>
            <a:buChar char="•"/>
          </a:pPr>
          <a:r>
            <a:rPr lang="en-US" b="0" i="0" u="none"/>
            <a:t>Facilities &amp; Physical Plant</a:t>
          </a:r>
          <a:endParaRPr lang="en-US"/>
        </a:p>
      </dgm:t>
    </dgm:pt>
    <dgm:pt modelId="{C4D5A88C-55B3-4E38-8ED3-A5FEDA5F6F58}" type="parTrans" cxnId="{3710D2EE-9BD2-4E17-A873-CE2E8963212E}">
      <dgm:prSet/>
      <dgm:spPr/>
      <dgm:t>
        <a:bodyPr/>
        <a:lstStyle/>
        <a:p>
          <a:endParaRPr lang="en-US"/>
        </a:p>
      </dgm:t>
    </dgm:pt>
    <dgm:pt modelId="{7A3F4CAC-708B-4515-B830-A06DF5412471}" type="sibTrans" cxnId="{3710D2EE-9BD2-4E17-A873-CE2E8963212E}">
      <dgm:prSet/>
      <dgm:spPr/>
      <dgm:t>
        <a:bodyPr/>
        <a:lstStyle/>
        <a:p>
          <a:endParaRPr lang="en-US"/>
        </a:p>
      </dgm:t>
    </dgm:pt>
    <dgm:pt modelId="{C1D0CEA1-07B2-439D-9191-BF6AE11E1909}">
      <dgm:prSet/>
      <dgm:spPr/>
      <dgm:t>
        <a:bodyPr/>
        <a:lstStyle/>
        <a:p>
          <a:pPr>
            <a:buFont typeface="Arial" panose="020B0604020202020204" pitchFamily="34" charset="0"/>
            <a:buChar char="•"/>
          </a:pPr>
          <a:r>
            <a:rPr lang="en-US" b="0" i="0" u="none"/>
            <a:t>Recruitment and Retention of Employees</a:t>
          </a:r>
          <a:endParaRPr lang="en-US"/>
        </a:p>
      </dgm:t>
    </dgm:pt>
    <dgm:pt modelId="{38FDF9CD-FBE7-49AA-A6F7-372BED3C4982}" type="parTrans" cxnId="{8B7FBEB0-3671-4708-8887-2A9E54A0E833}">
      <dgm:prSet/>
      <dgm:spPr/>
      <dgm:t>
        <a:bodyPr/>
        <a:lstStyle/>
        <a:p>
          <a:endParaRPr lang="en-US"/>
        </a:p>
      </dgm:t>
    </dgm:pt>
    <dgm:pt modelId="{E06977FA-67E9-4870-B4B0-5B98E67A699F}" type="sibTrans" cxnId="{8B7FBEB0-3671-4708-8887-2A9E54A0E833}">
      <dgm:prSet/>
      <dgm:spPr/>
      <dgm:t>
        <a:bodyPr/>
        <a:lstStyle/>
        <a:p>
          <a:endParaRPr lang="en-US"/>
        </a:p>
      </dgm:t>
    </dgm:pt>
    <dgm:pt modelId="{9E9073CC-F6B5-4233-B00D-B7A304F9952C}">
      <dgm:prSet/>
      <dgm:spPr/>
      <dgm:t>
        <a:bodyPr/>
        <a:lstStyle/>
        <a:p>
          <a:pPr>
            <a:buFont typeface="Arial" panose="020B0604020202020204" pitchFamily="34" charset="0"/>
            <a:buChar char="•"/>
          </a:pPr>
          <a:r>
            <a:rPr lang="en-US" b="0" i="0" u="none" dirty="0"/>
            <a:t>Recruitment and Retention of Students</a:t>
          </a:r>
          <a:endParaRPr lang="en-US" dirty="0"/>
        </a:p>
      </dgm:t>
    </dgm:pt>
    <dgm:pt modelId="{1C0DF640-6EF2-4BE8-B2CD-9CF6D0C35841}" type="parTrans" cxnId="{0FE205A6-7D28-4B49-AA0A-4CC95F1AB91A}">
      <dgm:prSet/>
      <dgm:spPr/>
      <dgm:t>
        <a:bodyPr/>
        <a:lstStyle/>
        <a:p>
          <a:endParaRPr lang="en-US"/>
        </a:p>
      </dgm:t>
    </dgm:pt>
    <dgm:pt modelId="{630A7397-FA04-43ED-B9F4-C7E289427B7E}" type="sibTrans" cxnId="{0FE205A6-7D28-4B49-AA0A-4CC95F1AB91A}">
      <dgm:prSet/>
      <dgm:spPr/>
      <dgm:t>
        <a:bodyPr/>
        <a:lstStyle/>
        <a:p>
          <a:endParaRPr lang="en-US"/>
        </a:p>
      </dgm:t>
    </dgm:pt>
    <dgm:pt modelId="{1296C6A8-6BD5-4470-8561-C13A333A579B}">
      <dgm:prSet/>
      <dgm:spPr/>
      <dgm:t>
        <a:bodyPr/>
        <a:lstStyle/>
        <a:p>
          <a:pPr>
            <a:buFont typeface="Arial" panose="020B0604020202020204" pitchFamily="34" charset="0"/>
            <a:buChar char="•"/>
          </a:pPr>
          <a:r>
            <a:rPr lang="en-US" b="0" i="0" u="none"/>
            <a:t>Curriculum and Pedagogy</a:t>
          </a:r>
          <a:endParaRPr lang="en-US"/>
        </a:p>
      </dgm:t>
    </dgm:pt>
    <dgm:pt modelId="{AB27F591-B473-4BCD-8B78-BDBF97CC113C}" type="parTrans" cxnId="{69F5E667-1396-42C4-806C-9D1934A676E0}">
      <dgm:prSet/>
      <dgm:spPr/>
      <dgm:t>
        <a:bodyPr/>
        <a:lstStyle/>
        <a:p>
          <a:endParaRPr lang="en-US"/>
        </a:p>
      </dgm:t>
    </dgm:pt>
    <dgm:pt modelId="{DD85ABE1-A7C8-44C4-A06D-B8BE7BBB910F}" type="sibTrans" cxnId="{69F5E667-1396-42C4-806C-9D1934A676E0}">
      <dgm:prSet/>
      <dgm:spPr/>
      <dgm:t>
        <a:bodyPr/>
        <a:lstStyle/>
        <a:p>
          <a:endParaRPr lang="en-US"/>
        </a:p>
      </dgm:t>
    </dgm:pt>
    <dgm:pt modelId="{60CD3049-8924-4A64-B565-167BEBEAF27F}">
      <dgm:prSet/>
      <dgm:spPr/>
      <dgm:t>
        <a:bodyPr/>
        <a:lstStyle/>
        <a:p>
          <a:pPr>
            <a:buFont typeface="Arial" panose="020B0604020202020204" pitchFamily="34" charset="0"/>
            <a:buChar char="•"/>
          </a:pPr>
          <a:r>
            <a:rPr lang="en-US" b="0" i="0" u="none"/>
            <a:t>Community Partnerships</a:t>
          </a:r>
          <a:endParaRPr lang="en-US"/>
        </a:p>
      </dgm:t>
    </dgm:pt>
    <dgm:pt modelId="{4045AFC0-F081-4979-A908-95B132E91349}" type="parTrans" cxnId="{0F6E67FA-40E3-4EBE-9838-D05961639E54}">
      <dgm:prSet/>
      <dgm:spPr/>
      <dgm:t>
        <a:bodyPr/>
        <a:lstStyle/>
        <a:p>
          <a:endParaRPr lang="en-US"/>
        </a:p>
      </dgm:t>
    </dgm:pt>
    <dgm:pt modelId="{D1F8D4DA-72E4-4985-B9F3-B208B4578B16}" type="sibTrans" cxnId="{0F6E67FA-40E3-4EBE-9838-D05961639E54}">
      <dgm:prSet/>
      <dgm:spPr/>
      <dgm:t>
        <a:bodyPr/>
        <a:lstStyle/>
        <a:p>
          <a:endParaRPr lang="en-US"/>
        </a:p>
      </dgm:t>
    </dgm:pt>
    <dgm:pt modelId="{2F5297A0-32B6-46D0-B0CF-C284D5A31409}">
      <dgm:prSet/>
      <dgm:spPr/>
      <dgm:t>
        <a:bodyPr/>
        <a:lstStyle/>
        <a:p>
          <a:pPr>
            <a:buFont typeface="Arial" panose="020B0604020202020204" pitchFamily="34" charset="0"/>
            <a:buChar char="•"/>
          </a:pPr>
          <a:r>
            <a:rPr lang="en-US" b="0" i="0" u="none" dirty="0"/>
            <a:t>Business Practices </a:t>
          </a:r>
          <a:endParaRPr lang="en-US" dirty="0"/>
        </a:p>
      </dgm:t>
    </dgm:pt>
    <dgm:pt modelId="{A98E54A4-DC64-496B-A717-F8CDB91E032C}" type="parTrans" cxnId="{DAD4EBC8-2AAD-4848-9BE9-835BD4B76BDA}">
      <dgm:prSet/>
      <dgm:spPr/>
      <dgm:t>
        <a:bodyPr/>
        <a:lstStyle/>
        <a:p>
          <a:endParaRPr lang="en-US"/>
        </a:p>
      </dgm:t>
    </dgm:pt>
    <dgm:pt modelId="{22D0EB95-73FE-4076-8071-EBAF0D95D630}" type="sibTrans" cxnId="{DAD4EBC8-2AAD-4848-9BE9-835BD4B76BDA}">
      <dgm:prSet/>
      <dgm:spPr/>
      <dgm:t>
        <a:bodyPr/>
        <a:lstStyle/>
        <a:p>
          <a:endParaRPr lang="en-US"/>
        </a:p>
      </dgm:t>
    </dgm:pt>
    <dgm:pt modelId="{11F44A10-D2EE-4905-95DC-A8C24AD827F1}">
      <dgm:prSet/>
      <dgm:spPr/>
      <dgm:t>
        <a:bodyPr/>
        <a:lstStyle/>
        <a:p>
          <a:pPr>
            <a:buFont typeface="Arial" panose="020B0604020202020204" pitchFamily="34" charset="0"/>
            <a:buChar char="•"/>
          </a:pPr>
          <a:r>
            <a:rPr lang="en-US" b="0" i="0" u="none"/>
            <a:t>Facilities &amp; Physical Plant</a:t>
          </a:r>
          <a:endParaRPr lang="en-US"/>
        </a:p>
      </dgm:t>
    </dgm:pt>
    <dgm:pt modelId="{243EE948-A2F8-4A61-B6D0-F2DB2BA81B3C}" type="parTrans" cxnId="{E05A1AD0-1E76-4C24-9F67-18D5A61E33B4}">
      <dgm:prSet/>
      <dgm:spPr/>
      <dgm:t>
        <a:bodyPr/>
        <a:lstStyle/>
        <a:p>
          <a:endParaRPr lang="en-US"/>
        </a:p>
      </dgm:t>
    </dgm:pt>
    <dgm:pt modelId="{6320D964-5109-4B37-94ED-3E7C4B42F44D}" type="sibTrans" cxnId="{E05A1AD0-1E76-4C24-9F67-18D5A61E33B4}">
      <dgm:prSet/>
      <dgm:spPr/>
      <dgm:t>
        <a:bodyPr/>
        <a:lstStyle/>
        <a:p>
          <a:endParaRPr lang="en-US"/>
        </a:p>
      </dgm:t>
    </dgm:pt>
    <dgm:pt modelId="{BA031A80-4F19-4176-B11E-78C692DC6500}" type="pres">
      <dgm:prSet presAssocID="{F123C93D-F015-4AFA-9307-584AB49AFDA4}" presName="Name0" presStyleCnt="0">
        <dgm:presLayoutVars>
          <dgm:dir/>
          <dgm:animLvl val="lvl"/>
          <dgm:resizeHandles val="exact"/>
        </dgm:presLayoutVars>
      </dgm:prSet>
      <dgm:spPr/>
    </dgm:pt>
    <dgm:pt modelId="{B64DFAA9-E245-4398-B2C7-A3E4D7AD1E4B}" type="pres">
      <dgm:prSet presAssocID="{AA841920-3FF0-4541-8D8E-6F44A7CA0C1C}" presName="composite" presStyleCnt="0"/>
      <dgm:spPr/>
    </dgm:pt>
    <dgm:pt modelId="{6B04B920-331B-4C02-AF88-C52BF453FFA2}" type="pres">
      <dgm:prSet presAssocID="{AA841920-3FF0-4541-8D8E-6F44A7CA0C1C}" presName="parTx" presStyleLbl="alignNode1" presStyleIdx="0" presStyleCnt="2">
        <dgm:presLayoutVars>
          <dgm:chMax val="0"/>
          <dgm:chPref val="0"/>
          <dgm:bulletEnabled val="1"/>
        </dgm:presLayoutVars>
      </dgm:prSet>
      <dgm:spPr/>
    </dgm:pt>
    <dgm:pt modelId="{51822EB7-CD26-47BB-8001-54BB438E4428}" type="pres">
      <dgm:prSet presAssocID="{AA841920-3FF0-4541-8D8E-6F44A7CA0C1C}" presName="desTx" presStyleLbl="alignAccFollowNode1" presStyleIdx="0" presStyleCnt="2">
        <dgm:presLayoutVars>
          <dgm:bulletEnabled val="1"/>
        </dgm:presLayoutVars>
      </dgm:prSet>
      <dgm:spPr/>
    </dgm:pt>
    <dgm:pt modelId="{0EEB3C5A-28B0-4836-B54C-F1321C5F52CA}" type="pres">
      <dgm:prSet presAssocID="{017BE81E-2679-4104-82CE-9A94FFD06FB4}" presName="space" presStyleCnt="0"/>
      <dgm:spPr/>
    </dgm:pt>
    <dgm:pt modelId="{5BA2DB79-E78A-4909-8E58-C7CF03770075}" type="pres">
      <dgm:prSet presAssocID="{CD5F8B59-733E-400A-906A-99FF33408FBD}" presName="composite" presStyleCnt="0"/>
      <dgm:spPr/>
    </dgm:pt>
    <dgm:pt modelId="{85F3EF90-B932-4892-A48A-B5A8F40A1980}" type="pres">
      <dgm:prSet presAssocID="{CD5F8B59-733E-400A-906A-99FF33408FBD}" presName="parTx" presStyleLbl="alignNode1" presStyleIdx="1" presStyleCnt="2">
        <dgm:presLayoutVars>
          <dgm:chMax val="0"/>
          <dgm:chPref val="0"/>
          <dgm:bulletEnabled val="1"/>
        </dgm:presLayoutVars>
      </dgm:prSet>
      <dgm:spPr/>
    </dgm:pt>
    <dgm:pt modelId="{6FED00A2-9E33-4625-8942-084BFF0F7897}" type="pres">
      <dgm:prSet presAssocID="{CD5F8B59-733E-400A-906A-99FF33408FBD}" presName="desTx" presStyleLbl="alignAccFollowNode1" presStyleIdx="1" presStyleCnt="2">
        <dgm:presLayoutVars>
          <dgm:bulletEnabled val="1"/>
        </dgm:presLayoutVars>
      </dgm:prSet>
      <dgm:spPr/>
    </dgm:pt>
  </dgm:ptLst>
  <dgm:cxnLst>
    <dgm:cxn modelId="{F49D8909-D1D1-475B-B3C6-978E22D4C63C}" type="presOf" srcId="{AA841920-3FF0-4541-8D8E-6F44A7CA0C1C}" destId="{6B04B920-331B-4C02-AF88-C52BF453FFA2}" srcOrd="0" destOrd="0" presId="urn:microsoft.com/office/officeart/2005/8/layout/hList1"/>
    <dgm:cxn modelId="{21EDF22D-801A-473E-B635-66403EDCE119}" type="presOf" srcId="{670B0417-2A4E-46F4-9986-B2257A59E1F6}" destId="{51822EB7-CD26-47BB-8001-54BB438E4428}" srcOrd="0" destOrd="3" presId="urn:microsoft.com/office/officeart/2005/8/layout/hList1"/>
    <dgm:cxn modelId="{20321132-ECF9-42D4-B70F-66A712D8109A}" type="presOf" srcId="{C1D0CEA1-07B2-439D-9191-BF6AE11E1909}" destId="{6FED00A2-9E33-4625-8942-084BFF0F7897}" srcOrd="0" destOrd="1" presId="urn:microsoft.com/office/officeart/2005/8/layout/hList1"/>
    <dgm:cxn modelId="{86622632-F93C-4893-98F5-4B60158E5646}" srcId="{AA841920-3FF0-4541-8D8E-6F44A7CA0C1C}" destId="{49E93A31-92F9-400D-877B-E2814B8395A9}" srcOrd="4" destOrd="0" parTransId="{10D2AD4B-01D5-46EA-B620-186411CFDF66}" sibTransId="{B92D1A8B-7B79-4A15-8A9F-EAAC645DC15B}"/>
    <dgm:cxn modelId="{87AA6865-FA0C-44BD-B808-8D388B5E050F}" type="presOf" srcId="{CD5F8B59-733E-400A-906A-99FF33408FBD}" destId="{85F3EF90-B932-4892-A48A-B5A8F40A1980}" srcOrd="0" destOrd="0" presId="urn:microsoft.com/office/officeart/2005/8/layout/hList1"/>
    <dgm:cxn modelId="{4D589045-EBBE-47E0-B816-F70A02ACCE67}" type="presOf" srcId="{49E93A31-92F9-400D-877B-E2814B8395A9}" destId="{51822EB7-CD26-47BB-8001-54BB438E4428}" srcOrd="0" destOrd="4" presId="urn:microsoft.com/office/officeart/2005/8/layout/hList1"/>
    <dgm:cxn modelId="{AC660846-A504-41D5-8EE0-B76911D2136B}" type="presOf" srcId="{66D5D2F0-CA9F-42D3-8FD1-2C7ECD0B8372}" destId="{51822EB7-CD26-47BB-8001-54BB438E4428}" srcOrd="0" destOrd="6" presId="urn:microsoft.com/office/officeart/2005/8/layout/hList1"/>
    <dgm:cxn modelId="{99798867-A194-4326-9BF7-257A9B8B4AED}" srcId="{AA841920-3FF0-4541-8D8E-6F44A7CA0C1C}" destId="{29B4E6EE-DECD-4A09-A970-774EBC2DBFFB}" srcOrd="2" destOrd="0" parTransId="{F17AE720-4BDB-497F-B258-07659E7D4453}" sibTransId="{1639659A-6323-497B-B5AD-CBD399DA3881}"/>
    <dgm:cxn modelId="{69F5E667-1396-42C4-806C-9D1934A676E0}" srcId="{CD5F8B59-733E-400A-906A-99FF33408FBD}" destId="{1296C6A8-6BD5-4470-8561-C13A333A579B}" srcOrd="3" destOrd="0" parTransId="{AB27F591-B473-4BCD-8B78-BDBF97CC113C}" sibTransId="{DD85ABE1-A7C8-44C4-A06D-B8BE7BBB910F}"/>
    <dgm:cxn modelId="{F6B65050-F227-4F2C-87F3-91C46D5A1E80}" srcId="{AA841920-3FF0-4541-8D8E-6F44A7CA0C1C}" destId="{670B0417-2A4E-46F4-9986-B2257A59E1F6}" srcOrd="3" destOrd="0" parTransId="{AFEDA3B8-720E-4B63-BCEA-EFC2B05C5580}" sibTransId="{D0161560-E9C9-44D2-ADB6-E3C38B4487AF}"/>
    <dgm:cxn modelId="{6D793157-4E88-4904-AE20-51ED9EB3C0C1}" type="presOf" srcId="{418248D0-7F4E-44A8-9DCB-AE5DE9B7369D}" destId="{6FED00A2-9E33-4625-8942-084BFF0F7897}" srcOrd="0" destOrd="0" presId="urn:microsoft.com/office/officeart/2005/8/layout/hList1"/>
    <dgm:cxn modelId="{94613579-7D9F-4E22-8D9A-612F36CB9C4B}" srcId="{F123C93D-F015-4AFA-9307-584AB49AFDA4}" destId="{AA841920-3FF0-4541-8D8E-6F44A7CA0C1C}" srcOrd="0" destOrd="0" parTransId="{3F0F69FB-3B05-4F14-9EFD-B363F5FF4D86}" sibTransId="{017BE81E-2679-4104-82CE-9A94FFD06FB4}"/>
    <dgm:cxn modelId="{199D0E81-E365-48F9-BB83-7A95DC062B1E}" srcId="{AA841920-3FF0-4541-8D8E-6F44A7CA0C1C}" destId="{DB170883-EFB1-4878-AC33-D73AF1F77E2B}" srcOrd="5" destOrd="0" parTransId="{DDC3C0D7-3066-4CC4-B7D3-6F6BD05C7360}" sibTransId="{7E30A43A-C477-48F2-8CE0-B10100A5AB47}"/>
    <dgm:cxn modelId="{CD2DAF84-7343-4118-8685-5A62FD4C65AD}" type="presOf" srcId="{F123C93D-F015-4AFA-9307-584AB49AFDA4}" destId="{BA031A80-4F19-4176-B11E-78C692DC6500}" srcOrd="0" destOrd="0" presId="urn:microsoft.com/office/officeart/2005/8/layout/hList1"/>
    <dgm:cxn modelId="{E137148D-0A34-44C2-8F65-805AB6FA9FBC}" type="presOf" srcId="{DB170883-EFB1-4878-AC33-D73AF1F77E2B}" destId="{51822EB7-CD26-47BB-8001-54BB438E4428}" srcOrd="0" destOrd="5" presId="urn:microsoft.com/office/officeart/2005/8/layout/hList1"/>
    <dgm:cxn modelId="{8093BA98-017C-42BE-A6B2-9237D6C6FCB5}" type="presOf" srcId="{29B4E6EE-DECD-4A09-A970-774EBC2DBFFB}" destId="{51822EB7-CD26-47BB-8001-54BB438E4428}" srcOrd="0" destOrd="2" presId="urn:microsoft.com/office/officeart/2005/8/layout/hList1"/>
    <dgm:cxn modelId="{99AD13A1-C5C8-452B-9269-5C56B35B1BC6}" type="presOf" srcId="{11F44A10-D2EE-4905-95DC-A8C24AD827F1}" destId="{6FED00A2-9E33-4625-8942-084BFF0F7897}" srcOrd="0" destOrd="6" presId="urn:microsoft.com/office/officeart/2005/8/layout/hList1"/>
    <dgm:cxn modelId="{038F68A3-865D-4A09-A8C3-9B2737B08003}" type="presOf" srcId="{9E9073CC-F6B5-4233-B00D-B7A304F9952C}" destId="{6FED00A2-9E33-4625-8942-084BFF0F7897}" srcOrd="0" destOrd="2" presId="urn:microsoft.com/office/officeart/2005/8/layout/hList1"/>
    <dgm:cxn modelId="{0FE205A6-7D28-4B49-AA0A-4CC95F1AB91A}" srcId="{CD5F8B59-733E-400A-906A-99FF33408FBD}" destId="{9E9073CC-F6B5-4233-B00D-B7A304F9952C}" srcOrd="2" destOrd="0" parTransId="{1C0DF640-6EF2-4BE8-B2CD-9CF6D0C35841}" sibTransId="{630A7397-FA04-43ED-B9F4-C7E289427B7E}"/>
    <dgm:cxn modelId="{E8FE59AA-FC79-438C-8EC6-6684EC10E31C}" srcId="{CD5F8B59-733E-400A-906A-99FF33408FBD}" destId="{418248D0-7F4E-44A8-9DCB-AE5DE9B7369D}" srcOrd="0" destOrd="0" parTransId="{3E1D60B3-7220-41A5-A2FA-36271CA4160B}" sibTransId="{4500C136-C357-4CE3-95AF-7FB8C59B6772}"/>
    <dgm:cxn modelId="{8B7FBEB0-3671-4708-8887-2A9E54A0E833}" srcId="{CD5F8B59-733E-400A-906A-99FF33408FBD}" destId="{C1D0CEA1-07B2-439D-9191-BF6AE11E1909}" srcOrd="1" destOrd="0" parTransId="{38FDF9CD-FBE7-49AA-A6F7-372BED3C4982}" sibTransId="{E06977FA-67E9-4870-B4B0-5B98E67A699F}"/>
    <dgm:cxn modelId="{1F3B95B9-C461-46EE-9147-91D84C121E11}" type="presOf" srcId="{DF17CAB6-208E-48F7-96B4-B44EE21F2D05}" destId="{51822EB7-CD26-47BB-8001-54BB438E4428}" srcOrd="0" destOrd="0" presId="urn:microsoft.com/office/officeart/2005/8/layout/hList1"/>
    <dgm:cxn modelId="{03117BC0-0323-485F-8F41-B0F2AD8827EB}" type="presOf" srcId="{60CD3049-8924-4A64-B565-167BEBEAF27F}" destId="{6FED00A2-9E33-4625-8942-084BFF0F7897}" srcOrd="0" destOrd="4" presId="urn:microsoft.com/office/officeart/2005/8/layout/hList1"/>
    <dgm:cxn modelId="{408E09C1-D9C8-4243-9271-722124A870E1}" type="presOf" srcId="{2F5297A0-32B6-46D0-B0CF-C284D5A31409}" destId="{6FED00A2-9E33-4625-8942-084BFF0F7897}" srcOrd="0" destOrd="5" presId="urn:microsoft.com/office/officeart/2005/8/layout/hList1"/>
    <dgm:cxn modelId="{DAD4EBC8-2AAD-4848-9BE9-835BD4B76BDA}" srcId="{CD5F8B59-733E-400A-906A-99FF33408FBD}" destId="{2F5297A0-32B6-46D0-B0CF-C284D5A31409}" srcOrd="5" destOrd="0" parTransId="{A98E54A4-DC64-496B-A717-F8CDB91E032C}" sibTransId="{22D0EB95-73FE-4076-8071-EBAF0D95D630}"/>
    <dgm:cxn modelId="{E05A1AD0-1E76-4C24-9F67-18D5A61E33B4}" srcId="{CD5F8B59-733E-400A-906A-99FF33408FBD}" destId="{11F44A10-D2EE-4905-95DC-A8C24AD827F1}" srcOrd="6" destOrd="0" parTransId="{243EE948-A2F8-4A61-B6D0-F2DB2BA81B3C}" sibTransId="{6320D964-5109-4B37-94ED-3E7C4B42F44D}"/>
    <dgm:cxn modelId="{C4CABCD5-9D0B-4F74-ADB5-801EE8A17D49}" type="presOf" srcId="{53473ABC-77D9-488D-9723-DCEB08D2E32A}" destId="{51822EB7-CD26-47BB-8001-54BB438E4428}" srcOrd="0" destOrd="1" presId="urn:microsoft.com/office/officeart/2005/8/layout/hList1"/>
    <dgm:cxn modelId="{7C4879DC-A7C9-486F-8985-7007EF6441E1}" srcId="{AA841920-3FF0-4541-8D8E-6F44A7CA0C1C}" destId="{53473ABC-77D9-488D-9723-DCEB08D2E32A}" srcOrd="1" destOrd="0" parTransId="{4B38F5A7-BB40-49F0-9C8D-543346CCBBE8}" sibTransId="{2E534D30-99A1-40A8-87C5-4FC532DA8E02}"/>
    <dgm:cxn modelId="{AB3388E1-9F2E-4688-AB89-631292AC244F}" srcId="{AA841920-3FF0-4541-8D8E-6F44A7CA0C1C}" destId="{DF17CAB6-208E-48F7-96B4-B44EE21F2D05}" srcOrd="0" destOrd="0" parTransId="{19447252-E5A1-464C-A1E0-8F740C55982D}" sibTransId="{212B5A37-87CD-47FA-99AD-DB41681AA3E7}"/>
    <dgm:cxn modelId="{3710D2EE-9BD2-4E17-A873-CE2E8963212E}" srcId="{AA841920-3FF0-4541-8D8E-6F44A7CA0C1C}" destId="{66D5D2F0-CA9F-42D3-8FD1-2C7ECD0B8372}" srcOrd="6" destOrd="0" parTransId="{C4D5A88C-55B3-4E38-8ED3-A5FEDA5F6F58}" sibTransId="{7A3F4CAC-708B-4515-B830-A06DF5412471}"/>
    <dgm:cxn modelId="{0F6E67FA-40E3-4EBE-9838-D05961639E54}" srcId="{CD5F8B59-733E-400A-906A-99FF33408FBD}" destId="{60CD3049-8924-4A64-B565-167BEBEAF27F}" srcOrd="4" destOrd="0" parTransId="{4045AFC0-F081-4979-A908-95B132E91349}" sibTransId="{D1F8D4DA-72E4-4985-B9F3-B208B4578B16}"/>
    <dgm:cxn modelId="{47B099FE-541C-473B-830E-665808C0EA20}" type="presOf" srcId="{1296C6A8-6BD5-4470-8561-C13A333A579B}" destId="{6FED00A2-9E33-4625-8942-084BFF0F7897}" srcOrd="0" destOrd="3" presId="urn:microsoft.com/office/officeart/2005/8/layout/hList1"/>
    <dgm:cxn modelId="{772F5BFF-C0EF-4751-9602-D74C280A8B62}" srcId="{F123C93D-F015-4AFA-9307-584AB49AFDA4}" destId="{CD5F8B59-733E-400A-906A-99FF33408FBD}" srcOrd="1" destOrd="0" parTransId="{4524DC4F-102B-46B6-B749-DA93A2434617}" sibTransId="{8424DF48-A1D7-465A-A33C-1665E8FBF5F2}"/>
    <dgm:cxn modelId="{C595DE95-5C5B-4F08-AF6A-01DB74EC4AA4}" type="presParOf" srcId="{BA031A80-4F19-4176-B11E-78C692DC6500}" destId="{B64DFAA9-E245-4398-B2C7-A3E4D7AD1E4B}" srcOrd="0" destOrd="0" presId="urn:microsoft.com/office/officeart/2005/8/layout/hList1"/>
    <dgm:cxn modelId="{511772D5-40AF-4523-8480-A8FB564B80E0}" type="presParOf" srcId="{B64DFAA9-E245-4398-B2C7-A3E4D7AD1E4B}" destId="{6B04B920-331B-4C02-AF88-C52BF453FFA2}" srcOrd="0" destOrd="0" presId="urn:microsoft.com/office/officeart/2005/8/layout/hList1"/>
    <dgm:cxn modelId="{F8FB333B-8F12-492E-8FBB-2CC555F17128}" type="presParOf" srcId="{B64DFAA9-E245-4398-B2C7-A3E4D7AD1E4B}" destId="{51822EB7-CD26-47BB-8001-54BB438E4428}" srcOrd="1" destOrd="0" presId="urn:microsoft.com/office/officeart/2005/8/layout/hList1"/>
    <dgm:cxn modelId="{C6DB0D85-0CFD-4F6C-B5CE-8B8169795FD3}" type="presParOf" srcId="{BA031A80-4F19-4176-B11E-78C692DC6500}" destId="{0EEB3C5A-28B0-4836-B54C-F1321C5F52CA}" srcOrd="1" destOrd="0" presId="urn:microsoft.com/office/officeart/2005/8/layout/hList1"/>
    <dgm:cxn modelId="{7C97949D-8413-4A4E-BE1A-C2BC7B546C66}" type="presParOf" srcId="{BA031A80-4F19-4176-B11E-78C692DC6500}" destId="{5BA2DB79-E78A-4909-8E58-C7CF03770075}" srcOrd="2" destOrd="0" presId="urn:microsoft.com/office/officeart/2005/8/layout/hList1"/>
    <dgm:cxn modelId="{57015998-FBA0-42A9-86FC-81FA494C468A}" type="presParOf" srcId="{5BA2DB79-E78A-4909-8E58-C7CF03770075}" destId="{85F3EF90-B932-4892-A48A-B5A8F40A1980}" srcOrd="0" destOrd="0" presId="urn:microsoft.com/office/officeart/2005/8/layout/hList1"/>
    <dgm:cxn modelId="{8CFE0CE0-4D58-455A-BA07-CB8AE36CF43C}" type="presParOf" srcId="{5BA2DB79-E78A-4909-8E58-C7CF03770075}" destId="{6FED00A2-9E33-4625-8942-084BFF0F789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CE7F18D-2FF9-4FDA-A9AD-377105623868}">
      <dgm:prSet phldrT="[Text]"/>
      <dgm:spPr/>
      <dgm:t>
        <a:bodyPr/>
        <a:lstStyle/>
        <a:p>
          <a:r>
            <a:rPr lang="en-US" b="1" i="0" u="none" dirty="0"/>
            <a:t>Paid positions for coordinating diversity, equity, inclusion, and accessibility.</a:t>
          </a:r>
          <a:endParaRPr lang="en-US" dirty="0"/>
        </a:p>
      </dgm:t>
    </dgm:pt>
    <dgm:pt modelId="{3EC3035E-9DE3-4AAE-BADC-E2D5375DAE84}" type="parTrans" cxnId="{4D45AE49-00F8-41A8-B142-C13681167989}">
      <dgm:prSet/>
      <dgm:spPr/>
      <dgm:t>
        <a:bodyPr/>
        <a:lstStyle/>
        <a:p>
          <a:endParaRPr lang="en-US"/>
        </a:p>
      </dgm:t>
    </dgm:pt>
    <dgm:pt modelId="{B31DD58A-6EA2-4208-BB26-C696A83FFAF2}" type="sibTrans" cxnId="{4D45AE49-00F8-41A8-B142-C13681167989}">
      <dgm:prSet/>
      <dgm:spPr/>
      <dgm:t>
        <a:bodyPr/>
        <a:lstStyle/>
        <a:p>
          <a:endParaRPr lang="en-US"/>
        </a:p>
      </dgm:t>
    </dgm:pt>
    <dgm:pt modelId="{FC9FC672-7E54-45FB-A92B-88E9DCFA8F40}">
      <dgm:prSet phldrT="[Text]"/>
      <dgm:spPr/>
      <dgm:t>
        <a:bodyPr/>
        <a:lstStyle/>
        <a:p>
          <a:pPr>
            <a:buFont typeface="Arial" panose="020B0604020202020204" pitchFamily="34" charset="0"/>
            <a:buChar char="•"/>
          </a:pPr>
          <a:r>
            <a:rPr lang="en-US" b="0" i="0" u="none" dirty="0"/>
            <a:t>multiple professional positions (including Cabinet-level)</a:t>
          </a:r>
          <a:endParaRPr lang="en-US" dirty="0"/>
        </a:p>
      </dgm:t>
    </dgm:pt>
    <dgm:pt modelId="{F585BBC0-E817-49EB-8C2B-B7F84B46C9E4}" type="parTrans" cxnId="{8133C985-2A0A-406A-AA9D-C13A51A5BFCB}">
      <dgm:prSet/>
      <dgm:spPr/>
      <dgm:t>
        <a:bodyPr/>
        <a:lstStyle/>
        <a:p>
          <a:endParaRPr lang="en-US"/>
        </a:p>
      </dgm:t>
    </dgm:pt>
    <dgm:pt modelId="{A108F1A2-013C-41D9-A740-8521B5F856F8}" type="sibTrans" cxnId="{8133C985-2A0A-406A-AA9D-C13A51A5BFCB}">
      <dgm:prSet/>
      <dgm:spPr/>
      <dgm:t>
        <a:bodyPr/>
        <a:lstStyle/>
        <a:p>
          <a:endParaRPr lang="en-US"/>
        </a:p>
      </dgm:t>
    </dgm:pt>
    <dgm:pt modelId="{54DB3CE6-6FB4-42AB-A8AA-679103A09680}">
      <dgm:prSet phldrT="[Text]"/>
      <dgm:spPr/>
      <dgm:t>
        <a:bodyPr/>
        <a:lstStyle/>
        <a:p>
          <a:r>
            <a:rPr lang="en-US" b="1" i="0" u="none" dirty="0"/>
            <a:t>Improve grievance processes</a:t>
          </a:r>
          <a:endParaRPr lang="en-US" dirty="0"/>
        </a:p>
      </dgm:t>
    </dgm:pt>
    <dgm:pt modelId="{A80F01CA-8137-40A0-A0AD-229DA83F80BB}" type="parTrans" cxnId="{E01DE210-6866-4AA5-B08A-C55E0E97B84B}">
      <dgm:prSet/>
      <dgm:spPr/>
      <dgm:t>
        <a:bodyPr/>
        <a:lstStyle/>
        <a:p>
          <a:endParaRPr lang="en-US"/>
        </a:p>
      </dgm:t>
    </dgm:pt>
    <dgm:pt modelId="{7C572778-1F70-476E-B5B3-CDBD9A724EF6}" type="sibTrans" cxnId="{E01DE210-6866-4AA5-B08A-C55E0E97B84B}">
      <dgm:prSet/>
      <dgm:spPr/>
      <dgm:t>
        <a:bodyPr/>
        <a:lstStyle/>
        <a:p>
          <a:endParaRPr lang="en-US"/>
        </a:p>
      </dgm:t>
    </dgm:pt>
    <dgm:pt modelId="{7A7BA95C-1E9B-4B89-8ECB-ABA2B94C7DE6}">
      <dgm:prSet phldrT="[Text]"/>
      <dgm:spPr/>
      <dgm:t>
        <a:bodyPr/>
        <a:lstStyle/>
        <a:p>
          <a:r>
            <a:rPr lang="en-US" b="1" i="0" u="none" dirty="0"/>
            <a:t>Evaluation, Metrics, Survey, Feedback</a:t>
          </a:r>
          <a:endParaRPr lang="en-US" dirty="0"/>
        </a:p>
      </dgm:t>
    </dgm:pt>
    <dgm:pt modelId="{72D12D08-8569-420E-B15E-D15B9735B604}" type="parTrans" cxnId="{E3E8E4C1-F2FF-4C79-842C-552C7ED5C636}">
      <dgm:prSet/>
      <dgm:spPr/>
      <dgm:t>
        <a:bodyPr/>
        <a:lstStyle/>
        <a:p>
          <a:endParaRPr lang="en-US"/>
        </a:p>
      </dgm:t>
    </dgm:pt>
    <dgm:pt modelId="{9A9E35CB-5A7F-4C0A-B5F6-D6E15876AE6C}" type="sibTrans" cxnId="{E3E8E4C1-F2FF-4C79-842C-552C7ED5C636}">
      <dgm:prSet/>
      <dgm:spPr/>
      <dgm:t>
        <a:bodyPr/>
        <a:lstStyle/>
        <a:p>
          <a:endParaRPr lang="en-US"/>
        </a:p>
      </dgm:t>
    </dgm:pt>
    <dgm:pt modelId="{10F2FB21-6AF3-4329-9B2D-FBEA0BBECCF3}">
      <dgm:prSet/>
      <dgm:spPr/>
      <dgm:t>
        <a:bodyPr/>
        <a:lstStyle/>
        <a:p>
          <a:pPr>
            <a:buFont typeface="Arial" panose="020B0604020202020204" pitchFamily="34" charset="0"/>
            <a:buChar char="•"/>
          </a:pPr>
          <a:r>
            <a:rPr lang="en-US" b="0" i="0" u="none" dirty="0"/>
            <a:t>student positions, internships, and graduate student positions</a:t>
          </a:r>
          <a:endParaRPr lang="en-US" dirty="0"/>
        </a:p>
      </dgm:t>
    </dgm:pt>
    <dgm:pt modelId="{D939AA3D-E8DF-40A3-AC1E-E7E2D2291EDE}" type="parTrans" cxnId="{E82D54A5-B18A-4E84-A5EB-C5DDC6AD6B09}">
      <dgm:prSet/>
      <dgm:spPr/>
      <dgm:t>
        <a:bodyPr/>
        <a:lstStyle/>
        <a:p>
          <a:endParaRPr lang="en-US"/>
        </a:p>
      </dgm:t>
    </dgm:pt>
    <dgm:pt modelId="{BCA27F3E-9E35-48C1-9A60-F2D501742FEA}" type="sibTrans" cxnId="{E82D54A5-B18A-4E84-A5EB-C5DDC6AD6B09}">
      <dgm:prSet/>
      <dgm:spPr/>
      <dgm:t>
        <a:bodyPr/>
        <a:lstStyle/>
        <a:p>
          <a:endParaRPr lang="en-US"/>
        </a:p>
      </dgm:t>
    </dgm:pt>
    <dgm:pt modelId="{8C158B96-D14C-4F64-B884-201F1BDCC4B8}">
      <dgm:prSet phldrT="[Text]"/>
      <dgm:spPr/>
      <dgm:t>
        <a:bodyPr/>
        <a:lstStyle/>
        <a:p>
          <a:pPr>
            <a:buFont typeface="Arial" panose="020B0604020202020204" pitchFamily="34" charset="0"/>
            <a:buChar char="•"/>
          </a:pPr>
          <a:r>
            <a:rPr lang="en-US" b="0" i="0" u="none"/>
            <a:t>Campus Climate reports</a:t>
          </a:r>
          <a:endParaRPr lang="en-US" dirty="0"/>
        </a:p>
      </dgm:t>
    </dgm:pt>
    <dgm:pt modelId="{270B3106-4A93-4EDE-9BDC-657B9B4DA692}" type="parTrans" cxnId="{EDCBD04F-D32F-4655-A63B-6FEA1F691CB9}">
      <dgm:prSet/>
      <dgm:spPr/>
      <dgm:t>
        <a:bodyPr/>
        <a:lstStyle/>
        <a:p>
          <a:endParaRPr lang="en-US"/>
        </a:p>
      </dgm:t>
    </dgm:pt>
    <dgm:pt modelId="{D0D02DFA-C3E1-4057-B1D4-295FAEF7B243}" type="sibTrans" cxnId="{EDCBD04F-D32F-4655-A63B-6FEA1F691CB9}">
      <dgm:prSet/>
      <dgm:spPr/>
      <dgm:t>
        <a:bodyPr/>
        <a:lstStyle/>
        <a:p>
          <a:endParaRPr lang="en-US"/>
        </a:p>
      </dgm:t>
    </dgm:pt>
    <dgm:pt modelId="{ABD453F3-BC11-4584-B948-DFA403891DB1}">
      <dgm:prSet/>
      <dgm:spPr/>
      <dgm:t>
        <a:bodyPr/>
        <a:lstStyle/>
        <a:p>
          <a:pPr>
            <a:buFont typeface="Arial" panose="020B0604020202020204" pitchFamily="34" charset="0"/>
            <a:buChar char="•"/>
          </a:pPr>
          <a:r>
            <a:rPr lang="en-US" b="0" i="0" u="none" dirty="0"/>
            <a:t>Advertisement/communication strategies</a:t>
          </a:r>
          <a:endParaRPr lang="en-US" dirty="0"/>
        </a:p>
      </dgm:t>
    </dgm:pt>
    <dgm:pt modelId="{63067A35-CBA4-42BE-BF9E-1258FAA6D2E5}" type="parTrans" cxnId="{D56DAF3B-69EE-45CC-A536-BE8D32097BBA}">
      <dgm:prSet/>
      <dgm:spPr/>
      <dgm:t>
        <a:bodyPr/>
        <a:lstStyle/>
        <a:p>
          <a:endParaRPr lang="en-US"/>
        </a:p>
      </dgm:t>
    </dgm:pt>
    <dgm:pt modelId="{C53744CC-58BA-4103-A008-9D8736D0327E}" type="sibTrans" cxnId="{D56DAF3B-69EE-45CC-A536-BE8D32097BBA}">
      <dgm:prSet/>
      <dgm:spPr/>
      <dgm:t>
        <a:bodyPr/>
        <a:lstStyle/>
        <a:p>
          <a:endParaRPr lang="en-US"/>
        </a:p>
      </dgm:t>
    </dgm:pt>
    <dgm:pt modelId="{088D4A2D-5022-497F-8208-B377D0D1E166}">
      <dgm:prSet/>
      <dgm:spPr/>
      <dgm:t>
        <a:bodyPr/>
        <a:lstStyle/>
        <a:p>
          <a:r>
            <a:rPr lang="en-US" b="1" i="0" u="none" dirty="0"/>
            <a:t>Access to resources, training, and programs focused on diversity and inclusion</a:t>
          </a:r>
          <a:endParaRPr lang="en-US" dirty="0"/>
        </a:p>
      </dgm:t>
    </dgm:pt>
    <dgm:pt modelId="{1064BD00-ADFC-4498-830D-B89C56343F5C}" type="parTrans" cxnId="{B6741643-D1D0-416A-A5E0-57FCB9B408C1}">
      <dgm:prSet/>
      <dgm:spPr/>
      <dgm:t>
        <a:bodyPr/>
        <a:lstStyle/>
        <a:p>
          <a:endParaRPr lang="en-US"/>
        </a:p>
      </dgm:t>
    </dgm:pt>
    <dgm:pt modelId="{E5FAACFA-1376-40C3-951D-76BC92946435}" type="sibTrans" cxnId="{B6741643-D1D0-416A-A5E0-57FCB9B408C1}">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CEDE04DD-B0FA-4DB2-84D3-6469EAD174FC}" type="pres">
      <dgm:prSet presAssocID="{ECE7F18D-2FF9-4FDA-A9AD-377105623868}" presName="parentText" presStyleLbl="node1" presStyleIdx="0" presStyleCnt="4">
        <dgm:presLayoutVars>
          <dgm:chMax val="0"/>
          <dgm:bulletEnabled val="1"/>
        </dgm:presLayoutVars>
      </dgm:prSet>
      <dgm:spPr/>
    </dgm:pt>
    <dgm:pt modelId="{D8BA05FB-1BE7-4582-8AC9-0BF81B2CEE0C}" type="pres">
      <dgm:prSet presAssocID="{ECE7F18D-2FF9-4FDA-A9AD-377105623868}" presName="childText" presStyleLbl="revTx" presStyleIdx="0" presStyleCnt="2">
        <dgm:presLayoutVars>
          <dgm:bulletEnabled val="1"/>
        </dgm:presLayoutVars>
      </dgm:prSet>
      <dgm:spPr/>
    </dgm:pt>
    <dgm:pt modelId="{AA7BA644-E67A-4EC6-8EE7-372E2B838ED3}" type="pres">
      <dgm:prSet presAssocID="{54DB3CE6-6FB4-42AB-A8AA-679103A09680}" presName="parentText" presStyleLbl="node1" presStyleIdx="1" presStyleCnt="4">
        <dgm:presLayoutVars>
          <dgm:chMax val="0"/>
          <dgm:bulletEnabled val="1"/>
        </dgm:presLayoutVars>
      </dgm:prSet>
      <dgm:spPr/>
    </dgm:pt>
    <dgm:pt modelId="{D4B9240E-6D6C-4843-A676-2F8AA5F39FA6}" type="pres">
      <dgm:prSet presAssocID="{7C572778-1F70-476E-B5B3-CDBD9A724EF6}" presName="spacer" presStyleCnt="0"/>
      <dgm:spPr/>
    </dgm:pt>
    <dgm:pt modelId="{75F233A5-CAE5-4459-8876-894E8CC887A6}" type="pres">
      <dgm:prSet presAssocID="{7A7BA95C-1E9B-4B89-8ECB-ABA2B94C7DE6}" presName="parentText" presStyleLbl="node1" presStyleIdx="2" presStyleCnt="4">
        <dgm:presLayoutVars>
          <dgm:chMax val="0"/>
          <dgm:bulletEnabled val="1"/>
        </dgm:presLayoutVars>
      </dgm:prSet>
      <dgm:spPr/>
    </dgm:pt>
    <dgm:pt modelId="{C6BBE2E2-F550-44F2-B6EC-AD9BCEA88837}" type="pres">
      <dgm:prSet presAssocID="{7A7BA95C-1E9B-4B89-8ECB-ABA2B94C7DE6}" presName="childText" presStyleLbl="revTx" presStyleIdx="1" presStyleCnt="2">
        <dgm:presLayoutVars>
          <dgm:bulletEnabled val="1"/>
        </dgm:presLayoutVars>
      </dgm:prSet>
      <dgm:spPr/>
    </dgm:pt>
    <dgm:pt modelId="{B7F0B65E-3F89-46FA-8522-4052920787E8}" type="pres">
      <dgm:prSet presAssocID="{088D4A2D-5022-497F-8208-B377D0D1E166}" presName="parentText" presStyleLbl="node1" presStyleIdx="3" presStyleCnt="4">
        <dgm:presLayoutVars>
          <dgm:chMax val="0"/>
          <dgm:bulletEnabled val="1"/>
        </dgm:presLayoutVars>
      </dgm:prSet>
      <dgm:spPr/>
    </dgm:pt>
  </dgm:ptLst>
  <dgm:cxnLst>
    <dgm:cxn modelId="{67DA4B10-B7C2-439D-9651-809D0CF23E0A}" type="presOf" srcId="{7A7BA95C-1E9B-4B89-8ECB-ABA2B94C7DE6}" destId="{75F233A5-CAE5-4459-8876-894E8CC887A6}" srcOrd="0" destOrd="0" presId="urn:microsoft.com/office/officeart/2005/8/layout/vList2"/>
    <dgm:cxn modelId="{E01DE210-6866-4AA5-B08A-C55E0E97B84B}" srcId="{BDE3637A-776A-4D95-8C6B-E859BC3FE8EA}" destId="{54DB3CE6-6FB4-42AB-A8AA-679103A09680}" srcOrd="1" destOrd="0" parTransId="{A80F01CA-8137-40A0-A0AD-229DA83F80BB}" sibTransId="{7C572778-1F70-476E-B5B3-CDBD9A724EF6}"/>
    <dgm:cxn modelId="{D56DAF3B-69EE-45CC-A536-BE8D32097BBA}" srcId="{7A7BA95C-1E9B-4B89-8ECB-ABA2B94C7DE6}" destId="{ABD453F3-BC11-4584-B948-DFA403891DB1}" srcOrd="1" destOrd="0" parTransId="{63067A35-CBA4-42BE-BF9E-1258FAA6D2E5}" sibTransId="{C53744CC-58BA-4103-A008-9D8736D0327E}"/>
    <dgm:cxn modelId="{B6741643-D1D0-416A-A5E0-57FCB9B408C1}" srcId="{BDE3637A-776A-4D95-8C6B-E859BC3FE8EA}" destId="{088D4A2D-5022-497F-8208-B377D0D1E166}" srcOrd="3" destOrd="0" parTransId="{1064BD00-ADFC-4498-830D-B89C56343F5C}" sibTransId="{E5FAACFA-1376-40C3-951D-76BC92946435}"/>
    <dgm:cxn modelId="{84C99E66-16D8-4081-A486-B0CBA29F9ACE}" type="presOf" srcId="{8C158B96-D14C-4F64-B884-201F1BDCC4B8}" destId="{C6BBE2E2-F550-44F2-B6EC-AD9BCEA88837}" srcOrd="0" destOrd="0" presId="urn:microsoft.com/office/officeart/2005/8/layout/vList2"/>
    <dgm:cxn modelId="{4D45AE49-00F8-41A8-B142-C13681167989}" srcId="{BDE3637A-776A-4D95-8C6B-E859BC3FE8EA}" destId="{ECE7F18D-2FF9-4FDA-A9AD-377105623868}" srcOrd="0" destOrd="0" parTransId="{3EC3035E-9DE3-4AAE-BADC-E2D5375DAE84}" sibTransId="{B31DD58A-6EA2-4208-BB26-C696A83FFAF2}"/>
    <dgm:cxn modelId="{EDCBD04F-D32F-4655-A63B-6FEA1F691CB9}" srcId="{7A7BA95C-1E9B-4B89-8ECB-ABA2B94C7DE6}" destId="{8C158B96-D14C-4F64-B884-201F1BDCC4B8}" srcOrd="0" destOrd="0" parTransId="{270B3106-4A93-4EDE-9BDC-657B9B4DA692}" sibTransId="{D0D02DFA-C3E1-4057-B1D4-295FAEF7B243}"/>
    <dgm:cxn modelId="{D6F64756-8B9D-4446-9DAB-AE1223D4F392}" type="presOf" srcId="{088D4A2D-5022-497F-8208-B377D0D1E166}" destId="{B7F0B65E-3F89-46FA-8522-4052920787E8}" srcOrd="0" destOrd="0" presId="urn:microsoft.com/office/officeart/2005/8/layout/vList2"/>
    <dgm:cxn modelId="{8133C985-2A0A-406A-AA9D-C13A51A5BFCB}" srcId="{ECE7F18D-2FF9-4FDA-A9AD-377105623868}" destId="{FC9FC672-7E54-45FB-A92B-88E9DCFA8F40}" srcOrd="0" destOrd="0" parTransId="{F585BBC0-E817-49EB-8C2B-B7F84B46C9E4}" sibTransId="{A108F1A2-013C-41D9-A740-8521B5F856F8}"/>
    <dgm:cxn modelId="{B9FABF90-8BE8-4B22-A82F-3F6C53EC9D54}" type="presOf" srcId="{ABD453F3-BC11-4584-B948-DFA403891DB1}" destId="{C6BBE2E2-F550-44F2-B6EC-AD9BCEA88837}" srcOrd="0" destOrd="1" presId="urn:microsoft.com/office/officeart/2005/8/layout/vList2"/>
    <dgm:cxn modelId="{44A92A9C-9606-4D4C-B421-2967C1FC5EFB}" type="presOf" srcId="{BDE3637A-776A-4D95-8C6B-E859BC3FE8EA}" destId="{C015E1C5-F346-4E8D-A846-46797A0FB450}" srcOrd="0" destOrd="0" presId="urn:microsoft.com/office/officeart/2005/8/layout/vList2"/>
    <dgm:cxn modelId="{E82D54A5-B18A-4E84-A5EB-C5DDC6AD6B09}" srcId="{ECE7F18D-2FF9-4FDA-A9AD-377105623868}" destId="{10F2FB21-6AF3-4329-9B2D-FBEA0BBECCF3}" srcOrd="1" destOrd="0" parTransId="{D939AA3D-E8DF-40A3-AC1E-E7E2D2291EDE}" sibTransId="{BCA27F3E-9E35-48C1-9A60-F2D501742FEA}"/>
    <dgm:cxn modelId="{BCEA65BB-33EA-44E6-9385-09BF3A50CF47}" type="presOf" srcId="{ECE7F18D-2FF9-4FDA-A9AD-377105623868}" destId="{CEDE04DD-B0FA-4DB2-84D3-6469EAD174FC}" srcOrd="0" destOrd="0" presId="urn:microsoft.com/office/officeart/2005/8/layout/vList2"/>
    <dgm:cxn modelId="{E3E8E4C1-F2FF-4C79-842C-552C7ED5C636}" srcId="{BDE3637A-776A-4D95-8C6B-E859BC3FE8EA}" destId="{7A7BA95C-1E9B-4B89-8ECB-ABA2B94C7DE6}" srcOrd="2" destOrd="0" parTransId="{72D12D08-8569-420E-B15E-D15B9735B604}" sibTransId="{9A9E35CB-5A7F-4C0A-B5F6-D6E15876AE6C}"/>
    <dgm:cxn modelId="{9A7C0ACD-4924-440A-8CD5-FEF81F4EC604}" type="presOf" srcId="{FC9FC672-7E54-45FB-A92B-88E9DCFA8F40}" destId="{D8BA05FB-1BE7-4582-8AC9-0BF81B2CEE0C}" srcOrd="0" destOrd="0" presId="urn:microsoft.com/office/officeart/2005/8/layout/vList2"/>
    <dgm:cxn modelId="{18AE42EB-420B-4F46-8266-3CC16C2EFB32}" type="presOf" srcId="{10F2FB21-6AF3-4329-9B2D-FBEA0BBECCF3}" destId="{D8BA05FB-1BE7-4582-8AC9-0BF81B2CEE0C}" srcOrd="0" destOrd="1" presId="urn:microsoft.com/office/officeart/2005/8/layout/vList2"/>
    <dgm:cxn modelId="{CD9A92F7-BFB6-462C-860F-4E6332B11B02}" type="presOf" srcId="{54DB3CE6-6FB4-42AB-A8AA-679103A09680}" destId="{AA7BA644-E67A-4EC6-8EE7-372E2B838ED3}" srcOrd="0" destOrd="0" presId="urn:microsoft.com/office/officeart/2005/8/layout/vList2"/>
    <dgm:cxn modelId="{37AA56E7-7E00-40CA-80AD-D0B278B46269}" type="presParOf" srcId="{C015E1C5-F346-4E8D-A846-46797A0FB450}" destId="{CEDE04DD-B0FA-4DB2-84D3-6469EAD174FC}" srcOrd="0" destOrd="0" presId="urn:microsoft.com/office/officeart/2005/8/layout/vList2"/>
    <dgm:cxn modelId="{108FBF43-B9A7-4C13-82B9-3FC944BDB36F}" type="presParOf" srcId="{C015E1C5-F346-4E8D-A846-46797A0FB450}" destId="{D8BA05FB-1BE7-4582-8AC9-0BF81B2CEE0C}" srcOrd="1" destOrd="0" presId="urn:microsoft.com/office/officeart/2005/8/layout/vList2"/>
    <dgm:cxn modelId="{019D9986-8F38-4B60-9B7B-2F38D873F4E0}" type="presParOf" srcId="{C015E1C5-F346-4E8D-A846-46797A0FB450}" destId="{AA7BA644-E67A-4EC6-8EE7-372E2B838ED3}" srcOrd="2" destOrd="0" presId="urn:microsoft.com/office/officeart/2005/8/layout/vList2"/>
    <dgm:cxn modelId="{260AA676-2584-48E3-86B8-972C444014B2}" type="presParOf" srcId="{C015E1C5-F346-4E8D-A846-46797A0FB450}" destId="{D4B9240E-6D6C-4843-A676-2F8AA5F39FA6}" srcOrd="3" destOrd="0" presId="urn:microsoft.com/office/officeart/2005/8/layout/vList2"/>
    <dgm:cxn modelId="{9233FA8E-3E95-48CD-8DF3-40AB2EFE7426}" type="presParOf" srcId="{C015E1C5-F346-4E8D-A846-46797A0FB450}" destId="{75F233A5-CAE5-4459-8876-894E8CC887A6}" srcOrd="4" destOrd="0" presId="urn:microsoft.com/office/officeart/2005/8/layout/vList2"/>
    <dgm:cxn modelId="{D166F329-7889-46C7-9B28-498506AB7CDD}" type="presParOf" srcId="{C015E1C5-F346-4E8D-A846-46797A0FB450}" destId="{C6BBE2E2-F550-44F2-B6EC-AD9BCEA88837}" srcOrd="5" destOrd="0" presId="urn:microsoft.com/office/officeart/2005/8/layout/vList2"/>
    <dgm:cxn modelId="{10C2E0EC-6F14-48BC-BAC8-706E59F7B318}" type="presParOf" srcId="{C015E1C5-F346-4E8D-A846-46797A0FB450}" destId="{B7F0B65E-3F89-46FA-8522-4052920787E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A5BCD16-9650-4C42-B187-014A17EB0465}">
      <dgm:prSet/>
      <dgm:spPr/>
      <dgm:t>
        <a:bodyPr/>
        <a:lstStyle/>
        <a:p>
          <a:r>
            <a:rPr lang="en-US" dirty="0"/>
            <a:t>Professional Development</a:t>
          </a:r>
        </a:p>
      </dgm:t>
    </dgm:pt>
    <dgm:pt modelId="{D2059530-6D95-40AE-99A8-38224F4FFD44}" type="parTrans" cxnId="{CC9160AA-D754-420E-8F37-0C9AD1AE3900}">
      <dgm:prSet/>
      <dgm:spPr/>
      <dgm:t>
        <a:bodyPr/>
        <a:lstStyle/>
        <a:p>
          <a:endParaRPr lang="en-US"/>
        </a:p>
      </dgm:t>
    </dgm:pt>
    <dgm:pt modelId="{C798DDA6-9A6E-4B96-8E2D-C619896274A4}" type="sibTrans" cxnId="{CC9160AA-D754-420E-8F37-0C9AD1AE3900}">
      <dgm:prSet/>
      <dgm:spPr/>
      <dgm:t>
        <a:bodyPr/>
        <a:lstStyle/>
        <a:p>
          <a:endParaRPr lang="en-US"/>
        </a:p>
      </dgm:t>
    </dgm:pt>
    <dgm:pt modelId="{8D5999F7-4203-4540-BA69-B1A34F03DDDF}">
      <dgm:prSet/>
      <dgm:spPr/>
      <dgm:t>
        <a:bodyPr/>
        <a:lstStyle/>
        <a:p>
          <a:pPr>
            <a:buFont typeface="Arial" panose="020B0604020202020204" pitchFamily="34" charset="0"/>
            <a:buChar char="•"/>
          </a:pPr>
          <a:r>
            <a:rPr lang="en-US" b="0" i="0" u="none" dirty="0"/>
            <a:t>cultural competence training</a:t>
          </a:r>
          <a:endParaRPr lang="en-US" dirty="0"/>
        </a:p>
      </dgm:t>
    </dgm:pt>
    <dgm:pt modelId="{DBE691E4-3BE3-47D3-B2A0-07DAE79B705F}" type="parTrans" cxnId="{AE979A0A-8D15-461D-9D6B-988BE3FB25D7}">
      <dgm:prSet/>
      <dgm:spPr/>
      <dgm:t>
        <a:bodyPr/>
        <a:lstStyle/>
        <a:p>
          <a:endParaRPr lang="en-US"/>
        </a:p>
      </dgm:t>
    </dgm:pt>
    <dgm:pt modelId="{B6E8A356-8E24-416F-B1E3-3CF83D388AEF}" type="sibTrans" cxnId="{AE979A0A-8D15-461D-9D6B-988BE3FB25D7}">
      <dgm:prSet/>
      <dgm:spPr/>
      <dgm:t>
        <a:bodyPr/>
        <a:lstStyle/>
        <a:p>
          <a:endParaRPr lang="en-US"/>
        </a:p>
      </dgm:t>
    </dgm:pt>
    <dgm:pt modelId="{E2D5AA79-56D3-4701-9D31-4DE2FE8B1BFF}">
      <dgm:prSet/>
      <dgm:spPr/>
      <dgm:t>
        <a:bodyPr/>
        <a:lstStyle/>
        <a:p>
          <a:pPr>
            <a:buFont typeface="Arial" panose="020B0604020202020204" pitchFamily="34" charset="0"/>
            <a:buChar char="•"/>
          </a:pPr>
          <a:r>
            <a:rPr lang="en-US" b="0" i="0" u="none" dirty="0"/>
            <a:t>mentorships</a:t>
          </a:r>
          <a:endParaRPr lang="en-US" dirty="0"/>
        </a:p>
      </dgm:t>
    </dgm:pt>
    <dgm:pt modelId="{E0B2C6C4-7E9F-4D22-B6AE-C9C07DA8480D}" type="parTrans" cxnId="{B096A5F7-521B-4B51-BA77-8694D10956C6}">
      <dgm:prSet/>
      <dgm:spPr/>
      <dgm:t>
        <a:bodyPr/>
        <a:lstStyle/>
        <a:p>
          <a:endParaRPr lang="en-US"/>
        </a:p>
      </dgm:t>
    </dgm:pt>
    <dgm:pt modelId="{D9035DD4-EDDB-4B3B-BC13-2C36901A7BB1}" type="sibTrans" cxnId="{B096A5F7-521B-4B51-BA77-8694D10956C6}">
      <dgm:prSet/>
      <dgm:spPr/>
      <dgm:t>
        <a:bodyPr/>
        <a:lstStyle/>
        <a:p>
          <a:endParaRPr lang="en-US"/>
        </a:p>
      </dgm:t>
    </dgm:pt>
    <dgm:pt modelId="{692B979E-B1FD-4AC7-835A-4BBD691536C7}">
      <dgm:prSet/>
      <dgm:spPr/>
      <dgm:t>
        <a:bodyPr/>
        <a:lstStyle/>
        <a:p>
          <a:pPr>
            <a:buFont typeface="Arial" panose="020B0604020202020204" pitchFamily="34" charset="0"/>
            <a:buChar char="•"/>
          </a:pPr>
          <a:r>
            <a:rPr lang="en-US" b="0" i="0" u="none" dirty="0"/>
            <a:t>division-specific support</a:t>
          </a:r>
          <a:endParaRPr lang="en-US" dirty="0"/>
        </a:p>
      </dgm:t>
    </dgm:pt>
    <dgm:pt modelId="{8FCCEE81-EC50-48CF-BCD7-7E32CCFE1644}" type="parTrans" cxnId="{F7CECA97-211B-4D57-A50F-579A837A9966}">
      <dgm:prSet/>
      <dgm:spPr/>
      <dgm:t>
        <a:bodyPr/>
        <a:lstStyle/>
        <a:p>
          <a:endParaRPr lang="en-US"/>
        </a:p>
      </dgm:t>
    </dgm:pt>
    <dgm:pt modelId="{6BAB2117-ACE2-4C1E-90AA-CB582D92DE3C}" type="sibTrans" cxnId="{F7CECA97-211B-4D57-A50F-579A837A9966}">
      <dgm:prSet/>
      <dgm:spPr/>
      <dgm:t>
        <a:bodyPr/>
        <a:lstStyle/>
        <a:p>
          <a:endParaRPr lang="en-US"/>
        </a:p>
      </dgm:t>
    </dgm:pt>
    <dgm:pt modelId="{375EC483-0CA8-42C8-B46E-950E1E5C8404}">
      <dgm:prSet/>
      <dgm:spPr/>
      <dgm:t>
        <a:bodyPr/>
        <a:lstStyle/>
        <a:p>
          <a:r>
            <a:rPr lang="en-US" b="0" i="0" u="none" dirty="0"/>
            <a:t>Evaluation, Metrics, Survey, Feedback</a:t>
          </a:r>
          <a:endParaRPr lang="en-US" b="0" dirty="0"/>
        </a:p>
      </dgm:t>
    </dgm:pt>
    <dgm:pt modelId="{5B6B2828-B852-47D6-BEE7-5299EEC8B643}" type="parTrans" cxnId="{7CD4301A-D056-47FD-9824-9779E578BECF}">
      <dgm:prSet/>
      <dgm:spPr/>
      <dgm:t>
        <a:bodyPr/>
        <a:lstStyle/>
        <a:p>
          <a:endParaRPr lang="en-US"/>
        </a:p>
      </dgm:t>
    </dgm:pt>
    <dgm:pt modelId="{E206C5C7-3146-49A2-B349-B9E0CECBA6BD}" type="sibTrans" cxnId="{7CD4301A-D056-47FD-9824-9779E578BECF}">
      <dgm:prSet/>
      <dgm:spPr/>
      <dgm:t>
        <a:bodyPr/>
        <a:lstStyle/>
        <a:p>
          <a:endParaRPr lang="en-US"/>
        </a:p>
      </dgm:t>
    </dgm:pt>
    <dgm:pt modelId="{4974FF2E-DE25-412D-9F56-C3BDDB4F4C97}">
      <dgm:prSet/>
      <dgm:spPr/>
      <dgm:t>
        <a:bodyPr/>
        <a:lstStyle/>
        <a:p>
          <a:pPr>
            <a:buFont typeface="Arial" panose="020B0604020202020204" pitchFamily="34" charset="0"/>
            <a:buChar char="•"/>
          </a:pPr>
          <a:r>
            <a:rPr lang="en-US" dirty="0"/>
            <a:t>Search Advocates (training)</a:t>
          </a:r>
        </a:p>
      </dgm:t>
    </dgm:pt>
    <dgm:pt modelId="{7DAA10A9-0361-4260-AD7E-DAD42C05D721}" type="parTrans" cxnId="{25B84C77-A93A-4D54-9FAC-903317E36D8B}">
      <dgm:prSet/>
      <dgm:spPr/>
      <dgm:t>
        <a:bodyPr/>
        <a:lstStyle/>
        <a:p>
          <a:endParaRPr lang="en-US"/>
        </a:p>
      </dgm:t>
    </dgm:pt>
    <dgm:pt modelId="{AA007BD3-CE46-4B87-B2B6-1F091E5DCAEA}" type="sibTrans" cxnId="{25B84C77-A93A-4D54-9FAC-903317E36D8B}">
      <dgm:prSet/>
      <dgm:spPr/>
      <dgm:t>
        <a:bodyPr/>
        <a:lstStyle/>
        <a:p>
          <a:endParaRPr lang="en-US"/>
        </a:p>
      </dgm:t>
    </dgm:pt>
    <dgm:pt modelId="{396C3293-5152-4255-8514-CD5FB51BDD7C}">
      <dgm:prSet/>
      <dgm:spPr/>
      <dgm:t>
        <a:bodyPr/>
        <a:lstStyle/>
        <a:p>
          <a:r>
            <a:rPr lang="en-US" dirty="0"/>
            <a:t>Pay Equity</a:t>
          </a:r>
        </a:p>
      </dgm:t>
    </dgm:pt>
    <dgm:pt modelId="{6BA0CD85-5131-4956-8937-678A39FD6283}" type="parTrans" cxnId="{6951F93F-0EF4-4C9C-A8C9-5BA712670B0F}">
      <dgm:prSet/>
      <dgm:spPr/>
      <dgm:t>
        <a:bodyPr/>
        <a:lstStyle/>
        <a:p>
          <a:endParaRPr lang="en-US"/>
        </a:p>
      </dgm:t>
    </dgm:pt>
    <dgm:pt modelId="{235C9A6B-4204-4AF7-A496-191D43D09D2C}" type="sibTrans" cxnId="{6951F93F-0EF4-4C9C-A8C9-5BA712670B0F}">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AF285E25-9A1B-4109-99D2-861C82132158}" type="pres">
      <dgm:prSet presAssocID="{3A5BCD16-9650-4C42-B187-014A17EB0465}" presName="parentText" presStyleLbl="node1" presStyleIdx="0" presStyleCnt="4">
        <dgm:presLayoutVars>
          <dgm:chMax val="0"/>
          <dgm:bulletEnabled val="1"/>
        </dgm:presLayoutVars>
      </dgm:prSet>
      <dgm:spPr/>
    </dgm:pt>
    <dgm:pt modelId="{8E56A054-4A12-41CA-9086-02E7A23F82A6}" type="pres">
      <dgm:prSet presAssocID="{3A5BCD16-9650-4C42-B187-014A17EB0465}" presName="childText" presStyleLbl="revTx" presStyleIdx="0" presStyleCnt="1">
        <dgm:presLayoutVars>
          <dgm:bulletEnabled val="1"/>
        </dgm:presLayoutVars>
      </dgm:prSet>
      <dgm:spPr/>
    </dgm:pt>
    <dgm:pt modelId="{2B6AC606-8465-403D-ADBB-ADBABCBFB641}" type="pres">
      <dgm:prSet presAssocID="{4974FF2E-DE25-412D-9F56-C3BDDB4F4C97}" presName="parentText" presStyleLbl="node1" presStyleIdx="1" presStyleCnt="4">
        <dgm:presLayoutVars>
          <dgm:chMax val="0"/>
          <dgm:bulletEnabled val="1"/>
        </dgm:presLayoutVars>
      </dgm:prSet>
      <dgm:spPr/>
    </dgm:pt>
    <dgm:pt modelId="{4424F770-D9CD-4597-B021-FA0874D68D2F}" type="pres">
      <dgm:prSet presAssocID="{AA007BD3-CE46-4B87-B2B6-1F091E5DCAEA}" presName="spacer" presStyleCnt="0"/>
      <dgm:spPr/>
    </dgm:pt>
    <dgm:pt modelId="{49D82FEF-50AF-41DD-9D3D-D2EBB27A9DAA}" type="pres">
      <dgm:prSet presAssocID="{375EC483-0CA8-42C8-B46E-950E1E5C8404}" presName="parentText" presStyleLbl="node1" presStyleIdx="2" presStyleCnt="4">
        <dgm:presLayoutVars>
          <dgm:chMax val="0"/>
          <dgm:bulletEnabled val="1"/>
        </dgm:presLayoutVars>
      </dgm:prSet>
      <dgm:spPr/>
    </dgm:pt>
    <dgm:pt modelId="{57536D1C-A842-489E-A763-777B7F7FFAB6}" type="pres">
      <dgm:prSet presAssocID="{E206C5C7-3146-49A2-B349-B9E0CECBA6BD}" presName="spacer" presStyleCnt="0"/>
      <dgm:spPr/>
    </dgm:pt>
    <dgm:pt modelId="{02B971F1-AB70-45EA-8775-67150443BD94}" type="pres">
      <dgm:prSet presAssocID="{396C3293-5152-4255-8514-CD5FB51BDD7C}" presName="parentText" presStyleLbl="node1" presStyleIdx="3" presStyleCnt="4" custLinFactNeighborY="11126">
        <dgm:presLayoutVars>
          <dgm:chMax val="0"/>
          <dgm:bulletEnabled val="1"/>
        </dgm:presLayoutVars>
      </dgm:prSet>
      <dgm:spPr/>
    </dgm:pt>
  </dgm:ptLst>
  <dgm:cxnLst>
    <dgm:cxn modelId="{C7CF7206-1756-433C-8906-09AF226D3918}" type="presOf" srcId="{396C3293-5152-4255-8514-CD5FB51BDD7C}" destId="{02B971F1-AB70-45EA-8775-67150443BD94}" srcOrd="0" destOrd="0" presId="urn:microsoft.com/office/officeart/2005/8/layout/vList2"/>
    <dgm:cxn modelId="{AE979A0A-8D15-461D-9D6B-988BE3FB25D7}" srcId="{3A5BCD16-9650-4C42-B187-014A17EB0465}" destId="{8D5999F7-4203-4540-BA69-B1A34F03DDDF}" srcOrd="0" destOrd="0" parTransId="{DBE691E4-3BE3-47D3-B2A0-07DAE79B705F}" sibTransId="{B6E8A356-8E24-416F-B1E3-3CF83D388AEF}"/>
    <dgm:cxn modelId="{7CD4301A-D056-47FD-9824-9779E578BECF}" srcId="{BDE3637A-776A-4D95-8C6B-E859BC3FE8EA}" destId="{375EC483-0CA8-42C8-B46E-950E1E5C8404}" srcOrd="2" destOrd="0" parTransId="{5B6B2828-B852-47D6-BEE7-5299EEC8B643}" sibTransId="{E206C5C7-3146-49A2-B349-B9E0CECBA6BD}"/>
    <dgm:cxn modelId="{325D6E1B-5F1E-472D-A697-FEF3785F3B43}" type="presOf" srcId="{4974FF2E-DE25-412D-9F56-C3BDDB4F4C97}" destId="{2B6AC606-8465-403D-ADBB-ADBABCBFB641}" srcOrd="0" destOrd="0" presId="urn:microsoft.com/office/officeart/2005/8/layout/vList2"/>
    <dgm:cxn modelId="{F5EFB63E-56AE-4C5C-888E-15FB96B12F2C}" type="presOf" srcId="{E2D5AA79-56D3-4701-9D31-4DE2FE8B1BFF}" destId="{8E56A054-4A12-41CA-9086-02E7A23F82A6}" srcOrd="0" destOrd="1" presId="urn:microsoft.com/office/officeart/2005/8/layout/vList2"/>
    <dgm:cxn modelId="{6951F93F-0EF4-4C9C-A8C9-5BA712670B0F}" srcId="{BDE3637A-776A-4D95-8C6B-E859BC3FE8EA}" destId="{396C3293-5152-4255-8514-CD5FB51BDD7C}" srcOrd="3" destOrd="0" parTransId="{6BA0CD85-5131-4956-8937-678A39FD6283}" sibTransId="{235C9A6B-4204-4AF7-A496-191D43D09D2C}"/>
    <dgm:cxn modelId="{A3011A60-04E3-4A2E-9E76-A46DE890CEC2}" type="presOf" srcId="{3A5BCD16-9650-4C42-B187-014A17EB0465}" destId="{AF285E25-9A1B-4109-99D2-861C82132158}" srcOrd="0" destOrd="0" presId="urn:microsoft.com/office/officeart/2005/8/layout/vList2"/>
    <dgm:cxn modelId="{F01B2848-E439-4911-A0CF-8D43A447FA74}" type="presOf" srcId="{692B979E-B1FD-4AC7-835A-4BBD691536C7}" destId="{8E56A054-4A12-41CA-9086-02E7A23F82A6}" srcOrd="0" destOrd="2" presId="urn:microsoft.com/office/officeart/2005/8/layout/vList2"/>
    <dgm:cxn modelId="{25B84C77-A93A-4D54-9FAC-903317E36D8B}" srcId="{BDE3637A-776A-4D95-8C6B-E859BC3FE8EA}" destId="{4974FF2E-DE25-412D-9F56-C3BDDB4F4C97}" srcOrd="1" destOrd="0" parTransId="{7DAA10A9-0361-4260-AD7E-DAD42C05D721}" sibTransId="{AA007BD3-CE46-4B87-B2B6-1F091E5DCAEA}"/>
    <dgm:cxn modelId="{2A50C55A-2039-4FD0-83C0-09FF22C9C986}" type="presOf" srcId="{8D5999F7-4203-4540-BA69-B1A34F03DDDF}" destId="{8E56A054-4A12-41CA-9086-02E7A23F82A6}" srcOrd="0" destOrd="0" presId="urn:microsoft.com/office/officeart/2005/8/layout/vList2"/>
    <dgm:cxn modelId="{F7CECA97-211B-4D57-A50F-579A837A9966}" srcId="{3A5BCD16-9650-4C42-B187-014A17EB0465}" destId="{692B979E-B1FD-4AC7-835A-4BBD691536C7}" srcOrd="2" destOrd="0" parTransId="{8FCCEE81-EC50-48CF-BCD7-7E32CCFE1644}" sibTransId="{6BAB2117-ACE2-4C1E-90AA-CB582D92DE3C}"/>
    <dgm:cxn modelId="{6BD8CB9B-0F21-48A9-950A-62FD616E7F11}" type="presOf" srcId="{375EC483-0CA8-42C8-B46E-950E1E5C8404}" destId="{49D82FEF-50AF-41DD-9D3D-D2EBB27A9DAA}" srcOrd="0" destOrd="0" presId="urn:microsoft.com/office/officeart/2005/8/layout/vList2"/>
    <dgm:cxn modelId="{44A92A9C-9606-4D4C-B421-2967C1FC5EFB}" type="presOf" srcId="{BDE3637A-776A-4D95-8C6B-E859BC3FE8EA}" destId="{C015E1C5-F346-4E8D-A846-46797A0FB450}" srcOrd="0" destOrd="0" presId="urn:microsoft.com/office/officeart/2005/8/layout/vList2"/>
    <dgm:cxn modelId="{CC9160AA-D754-420E-8F37-0C9AD1AE3900}" srcId="{BDE3637A-776A-4D95-8C6B-E859BC3FE8EA}" destId="{3A5BCD16-9650-4C42-B187-014A17EB0465}" srcOrd="0" destOrd="0" parTransId="{D2059530-6D95-40AE-99A8-38224F4FFD44}" sibTransId="{C798DDA6-9A6E-4B96-8E2D-C619896274A4}"/>
    <dgm:cxn modelId="{B096A5F7-521B-4B51-BA77-8694D10956C6}" srcId="{3A5BCD16-9650-4C42-B187-014A17EB0465}" destId="{E2D5AA79-56D3-4701-9D31-4DE2FE8B1BFF}" srcOrd="1" destOrd="0" parTransId="{E0B2C6C4-7E9F-4D22-B6AE-C9C07DA8480D}" sibTransId="{D9035DD4-EDDB-4B3B-BC13-2C36901A7BB1}"/>
    <dgm:cxn modelId="{29DC4EB3-4C05-43BD-ACC9-6F2F625606A2}" type="presParOf" srcId="{C015E1C5-F346-4E8D-A846-46797A0FB450}" destId="{AF285E25-9A1B-4109-99D2-861C82132158}" srcOrd="0" destOrd="0" presId="urn:microsoft.com/office/officeart/2005/8/layout/vList2"/>
    <dgm:cxn modelId="{8330EE9B-8D61-4A4D-8BDF-A3B2E65208B5}" type="presParOf" srcId="{C015E1C5-F346-4E8D-A846-46797A0FB450}" destId="{8E56A054-4A12-41CA-9086-02E7A23F82A6}" srcOrd="1" destOrd="0" presId="urn:microsoft.com/office/officeart/2005/8/layout/vList2"/>
    <dgm:cxn modelId="{BCA66DCD-6904-43B5-B187-9B72749C2D1A}" type="presParOf" srcId="{C015E1C5-F346-4E8D-A846-46797A0FB450}" destId="{2B6AC606-8465-403D-ADBB-ADBABCBFB641}" srcOrd="2" destOrd="0" presId="urn:microsoft.com/office/officeart/2005/8/layout/vList2"/>
    <dgm:cxn modelId="{B2F3846D-5A19-4745-8DE7-03A50B40B701}" type="presParOf" srcId="{C015E1C5-F346-4E8D-A846-46797A0FB450}" destId="{4424F770-D9CD-4597-B021-FA0874D68D2F}" srcOrd="3" destOrd="0" presId="urn:microsoft.com/office/officeart/2005/8/layout/vList2"/>
    <dgm:cxn modelId="{169E49FD-4485-4DF7-AFD5-7CC184935608}" type="presParOf" srcId="{C015E1C5-F346-4E8D-A846-46797A0FB450}" destId="{49D82FEF-50AF-41DD-9D3D-D2EBB27A9DAA}" srcOrd="4" destOrd="0" presId="urn:microsoft.com/office/officeart/2005/8/layout/vList2"/>
    <dgm:cxn modelId="{37A0DDAE-6EC4-4A8A-BA4E-B055C7408A15}" type="presParOf" srcId="{C015E1C5-F346-4E8D-A846-46797A0FB450}" destId="{57536D1C-A842-489E-A763-777B7F7FFAB6}" srcOrd="5" destOrd="0" presId="urn:microsoft.com/office/officeart/2005/8/layout/vList2"/>
    <dgm:cxn modelId="{83ADADC2-772F-4024-BD27-17ACBD8760F0}" type="presParOf" srcId="{C015E1C5-F346-4E8D-A846-46797A0FB450}" destId="{02B971F1-AB70-45EA-8775-67150443BD9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E3637A-776A-4D95-8C6B-E859BC3FE8E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A5BCD16-9650-4C42-B187-014A17EB0465}">
      <dgm:prSet/>
      <dgm:spPr/>
      <dgm:t>
        <a:bodyPr/>
        <a:lstStyle/>
        <a:p>
          <a:r>
            <a:rPr lang="en-US" dirty="0"/>
            <a:t>Student Life and Belonging</a:t>
          </a:r>
        </a:p>
      </dgm:t>
    </dgm:pt>
    <dgm:pt modelId="{D2059530-6D95-40AE-99A8-38224F4FFD44}" type="parTrans" cxnId="{CC9160AA-D754-420E-8F37-0C9AD1AE3900}">
      <dgm:prSet/>
      <dgm:spPr/>
      <dgm:t>
        <a:bodyPr/>
        <a:lstStyle/>
        <a:p>
          <a:endParaRPr lang="en-US"/>
        </a:p>
      </dgm:t>
    </dgm:pt>
    <dgm:pt modelId="{C798DDA6-9A6E-4B96-8E2D-C619896274A4}" type="sibTrans" cxnId="{CC9160AA-D754-420E-8F37-0C9AD1AE3900}">
      <dgm:prSet/>
      <dgm:spPr/>
      <dgm:t>
        <a:bodyPr/>
        <a:lstStyle/>
        <a:p>
          <a:endParaRPr lang="en-US"/>
        </a:p>
      </dgm:t>
    </dgm:pt>
    <dgm:pt modelId="{8D5999F7-4203-4540-BA69-B1A34F03DDDF}">
      <dgm:prSet/>
      <dgm:spPr/>
      <dgm:t>
        <a:bodyPr/>
        <a:lstStyle/>
        <a:p>
          <a:pPr>
            <a:buFont typeface="Arial" panose="020B0604020202020204" pitchFamily="34" charset="0"/>
            <a:buChar char="•"/>
          </a:pPr>
          <a:r>
            <a:rPr lang="en-US" b="0" i="0" u="none" dirty="0"/>
            <a:t>student clubs and organizations</a:t>
          </a:r>
          <a:endParaRPr lang="en-US" dirty="0"/>
        </a:p>
      </dgm:t>
    </dgm:pt>
    <dgm:pt modelId="{DBE691E4-3BE3-47D3-B2A0-07DAE79B705F}" type="parTrans" cxnId="{AE979A0A-8D15-461D-9D6B-988BE3FB25D7}">
      <dgm:prSet/>
      <dgm:spPr/>
      <dgm:t>
        <a:bodyPr/>
        <a:lstStyle/>
        <a:p>
          <a:endParaRPr lang="en-US"/>
        </a:p>
      </dgm:t>
    </dgm:pt>
    <dgm:pt modelId="{B6E8A356-8E24-416F-B1E3-3CF83D388AEF}" type="sibTrans" cxnId="{AE979A0A-8D15-461D-9D6B-988BE3FB25D7}">
      <dgm:prSet/>
      <dgm:spPr/>
      <dgm:t>
        <a:bodyPr/>
        <a:lstStyle/>
        <a:p>
          <a:endParaRPr lang="en-US"/>
        </a:p>
      </dgm:t>
    </dgm:pt>
    <dgm:pt modelId="{375EC483-0CA8-42C8-B46E-950E1E5C8404}">
      <dgm:prSet/>
      <dgm:spPr/>
      <dgm:t>
        <a:bodyPr/>
        <a:lstStyle/>
        <a:p>
          <a:r>
            <a:rPr lang="en-US" b="0" i="0" u="none" dirty="0"/>
            <a:t>Financial Security</a:t>
          </a:r>
          <a:endParaRPr lang="en-US" b="0" dirty="0"/>
        </a:p>
      </dgm:t>
    </dgm:pt>
    <dgm:pt modelId="{5B6B2828-B852-47D6-BEE7-5299EEC8B643}" type="parTrans" cxnId="{7CD4301A-D056-47FD-9824-9779E578BECF}">
      <dgm:prSet/>
      <dgm:spPr/>
      <dgm:t>
        <a:bodyPr/>
        <a:lstStyle/>
        <a:p>
          <a:endParaRPr lang="en-US"/>
        </a:p>
      </dgm:t>
    </dgm:pt>
    <dgm:pt modelId="{E206C5C7-3146-49A2-B349-B9E0CECBA6BD}" type="sibTrans" cxnId="{7CD4301A-D056-47FD-9824-9779E578BECF}">
      <dgm:prSet/>
      <dgm:spPr/>
      <dgm:t>
        <a:bodyPr/>
        <a:lstStyle/>
        <a:p>
          <a:endParaRPr lang="en-US"/>
        </a:p>
      </dgm:t>
    </dgm:pt>
    <dgm:pt modelId="{4974FF2E-DE25-412D-9F56-C3BDDB4F4C97}">
      <dgm:prSet/>
      <dgm:spPr/>
      <dgm:t>
        <a:bodyPr/>
        <a:lstStyle/>
        <a:p>
          <a:pPr>
            <a:buFont typeface="Arial" panose="020B0604020202020204" pitchFamily="34" charset="0"/>
            <a:buChar char="•"/>
          </a:pPr>
          <a:r>
            <a:rPr lang="en-US" dirty="0"/>
            <a:t>Embedded diversity education</a:t>
          </a:r>
        </a:p>
      </dgm:t>
    </dgm:pt>
    <dgm:pt modelId="{7DAA10A9-0361-4260-AD7E-DAD42C05D721}" type="parTrans" cxnId="{25B84C77-A93A-4D54-9FAC-903317E36D8B}">
      <dgm:prSet/>
      <dgm:spPr/>
      <dgm:t>
        <a:bodyPr/>
        <a:lstStyle/>
        <a:p>
          <a:endParaRPr lang="en-US"/>
        </a:p>
      </dgm:t>
    </dgm:pt>
    <dgm:pt modelId="{AA007BD3-CE46-4B87-B2B6-1F091E5DCAEA}" type="sibTrans" cxnId="{25B84C77-A93A-4D54-9FAC-903317E36D8B}">
      <dgm:prSet/>
      <dgm:spPr/>
      <dgm:t>
        <a:bodyPr/>
        <a:lstStyle/>
        <a:p>
          <a:endParaRPr lang="en-US"/>
        </a:p>
      </dgm:t>
    </dgm:pt>
    <dgm:pt modelId="{396C3293-5152-4255-8514-CD5FB51BDD7C}">
      <dgm:prSet/>
      <dgm:spPr/>
      <dgm:t>
        <a:bodyPr/>
        <a:lstStyle/>
        <a:p>
          <a:r>
            <a:rPr lang="en-US" dirty="0"/>
            <a:t>Outreach &amp; Community Partnerships</a:t>
          </a:r>
        </a:p>
      </dgm:t>
    </dgm:pt>
    <dgm:pt modelId="{6BA0CD85-5131-4956-8937-678A39FD6283}" type="parTrans" cxnId="{6951F93F-0EF4-4C9C-A8C9-5BA712670B0F}">
      <dgm:prSet/>
      <dgm:spPr/>
      <dgm:t>
        <a:bodyPr/>
        <a:lstStyle/>
        <a:p>
          <a:endParaRPr lang="en-US"/>
        </a:p>
      </dgm:t>
    </dgm:pt>
    <dgm:pt modelId="{235C9A6B-4204-4AF7-A496-191D43D09D2C}" type="sibTrans" cxnId="{6951F93F-0EF4-4C9C-A8C9-5BA712670B0F}">
      <dgm:prSet/>
      <dgm:spPr/>
      <dgm:t>
        <a:bodyPr/>
        <a:lstStyle/>
        <a:p>
          <a:endParaRPr lang="en-US"/>
        </a:p>
      </dgm:t>
    </dgm:pt>
    <dgm:pt modelId="{A453E21C-4EC2-4B26-81B6-0BF15321755D}">
      <dgm:prSet/>
      <dgm:spPr/>
      <dgm:t>
        <a:bodyPr/>
        <a:lstStyle/>
        <a:p>
          <a:pPr>
            <a:buFont typeface="Arial" panose="020B0604020202020204" pitchFamily="34" charset="0"/>
            <a:buChar char="•"/>
          </a:pPr>
          <a:r>
            <a:rPr lang="en-US" b="0" i="0" u="none" dirty="0"/>
            <a:t>physical spaces (affinity or identity-specific spaces)</a:t>
          </a:r>
          <a:endParaRPr lang="en-US" dirty="0"/>
        </a:p>
      </dgm:t>
    </dgm:pt>
    <dgm:pt modelId="{EB6A4BFA-4F2A-46A4-A226-B0EECB2C8E7D}" type="parTrans" cxnId="{F57E2257-3B0E-4238-8D63-61D59DD1F066}">
      <dgm:prSet/>
      <dgm:spPr/>
      <dgm:t>
        <a:bodyPr/>
        <a:lstStyle/>
        <a:p>
          <a:endParaRPr lang="en-US"/>
        </a:p>
      </dgm:t>
    </dgm:pt>
    <dgm:pt modelId="{F1E78597-AAB2-44C5-84BC-36A8C3A1CD30}" type="sibTrans" cxnId="{F57E2257-3B0E-4238-8D63-61D59DD1F066}">
      <dgm:prSet/>
      <dgm:spPr/>
      <dgm:t>
        <a:bodyPr/>
        <a:lstStyle/>
        <a:p>
          <a:endParaRPr lang="en-US"/>
        </a:p>
      </dgm:t>
    </dgm:pt>
    <dgm:pt modelId="{C015E1C5-F346-4E8D-A846-46797A0FB450}" type="pres">
      <dgm:prSet presAssocID="{BDE3637A-776A-4D95-8C6B-E859BC3FE8EA}" presName="linear" presStyleCnt="0">
        <dgm:presLayoutVars>
          <dgm:animLvl val="lvl"/>
          <dgm:resizeHandles val="exact"/>
        </dgm:presLayoutVars>
      </dgm:prSet>
      <dgm:spPr/>
    </dgm:pt>
    <dgm:pt modelId="{AF285E25-9A1B-4109-99D2-861C82132158}" type="pres">
      <dgm:prSet presAssocID="{3A5BCD16-9650-4C42-B187-014A17EB0465}" presName="parentText" presStyleLbl="node1" presStyleIdx="0" presStyleCnt="4">
        <dgm:presLayoutVars>
          <dgm:chMax val="0"/>
          <dgm:bulletEnabled val="1"/>
        </dgm:presLayoutVars>
      </dgm:prSet>
      <dgm:spPr/>
    </dgm:pt>
    <dgm:pt modelId="{8E56A054-4A12-41CA-9086-02E7A23F82A6}" type="pres">
      <dgm:prSet presAssocID="{3A5BCD16-9650-4C42-B187-014A17EB0465}" presName="childText" presStyleLbl="revTx" presStyleIdx="0" presStyleCnt="1">
        <dgm:presLayoutVars>
          <dgm:bulletEnabled val="1"/>
        </dgm:presLayoutVars>
      </dgm:prSet>
      <dgm:spPr/>
    </dgm:pt>
    <dgm:pt modelId="{2B6AC606-8465-403D-ADBB-ADBABCBFB641}" type="pres">
      <dgm:prSet presAssocID="{4974FF2E-DE25-412D-9F56-C3BDDB4F4C97}" presName="parentText" presStyleLbl="node1" presStyleIdx="1" presStyleCnt="4">
        <dgm:presLayoutVars>
          <dgm:chMax val="0"/>
          <dgm:bulletEnabled val="1"/>
        </dgm:presLayoutVars>
      </dgm:prSet>
      <dgm:spPr/>
    </dgm:pt>
    <dgm:pt modelId="{DD3B84B1-43D1-4826-BDF3-ABE857B60476}" type="pres">
      <dgm:prSet presAssocID="{AA007BD3-CE46-4B87-B2B6-1F091E5DCAEA}" presName="spacer" presStyleCnt="0"/>
      <dgm:spPr/>
    </dgm:pt>
    <dgm:pt modelId="{D2B8F2C2-CD30-4239-9FAD-833CBAB00900}" type="pres">
      <dgm:prSet presAssocID="{375EC483-0CA8-42C8-B46E-950E1E5C8404}" presName="parentText" presStyleLbl="node1" presStyleIdx="2" presStyleCnt="4">
        <dgm:presLayoutVars>
          <dgm:chMax val="0"/>
          <dgm:bulletEnabled val="1"/>
        </dgm:presLayoutVars>
      </dgm:prSet>
      <dgm:spPr/>
    </dgm:pt>
    <dgm:pt modelId="{F3EEEF8A-F7EA-4FEF-880F-98EA5CBD772F}" type="pres">
      <dgm:prSet presAssocID="{E206C5C7-3146-49A2-B349-B9E0CECBA6BD}" presName="spacer" presStyleCnt="0"/>
      <dgm:spPr/>
    </dgm:pt>
    <dgm:pt modelId="{02B971F1-AB70-45EA-8775-67150443BD94}" type="pres">
      <dgm:prSet presAssocID="{396C3293-5152-4255-8514-CD5FB51BDD7C}" presName="parentText" presStyleLbl="node1" presStyleIdx="3" presStyleCnt="4" custLinFactNeighborY="11126">
        <dgm:presLayoutVars>
          <dgm:chMax val="0"/>
          <dgm:bulletEnabled val="1"/>
        </dgm:presLayoutVars>
      </dgm:prSet>
      <dgm:spPr/>
    </dgm:pt>
  </dgm:ptLst>
  <dgm:cxnLst>
    <dgm:cxn modelId="{C7CF7206-1756-433C-8906-09AF226D3918}" type="presOf" srcId="{396C3293-5152-4255-8514-CD5FB51BDD7C}" destId="{02B971F1-AB70-45EA-8775-67150443BD94}" srcOrd="0" destOrd="0" presId="urn:microsoft.com/office/officeart/2005/8/layout/vList2"/>
    <dgm:cxn modelId="{AE979A0A-8D15-461D-9D6B-988BE3FB25D7}" srcId="{3A5BCD16-9650-4C42-B187-014A17EB0465}" destId="{8D5999F7-4203-4540-BA69-B1A34F03DDDF}" srcOrd="0" destOrd="0" parTransId="{DBE691E4-3BE3-47D3-B2A0-07DAE79B705F}" sibTransId="{B6E8A356-8E24-416F-B1E3-3CF83D388AEF}"/>
    <dgm:cxn modelId="{7CD4301A-D056-47FD-9824-9779E578BECF}" srcId="{BDE3637A-776A-4D95-8C6B-E859BC3FE8EA}" destId="{375EC483-0CA8-42C8-B46E-950E1E5C8404}" srcOrd="2" destOrd="0" parTransId="{5B6B2828-B852-47D6-BEE7-5299EEC8B643}" sibTransId="{E206C5C7-3146-49A2-B349-B9E0CECBA6BD}"/>
    <dgm:cxn modelId="{325D6E1B-5F1E-472D-A697-FEF3785F3B43}" type="presOf" srcId="{4974FF2E-DE25-412D-9F56-C3BDDB4F4C97}" destId="{2B6AC606-8465-403D-ADBB-ADBABCBFB641}" srcOrd="0" destOrd="0" presId="urn:microsoft.com/office/officeart/2005/8/layout/vList2"/>
    <dgm:cxn modelId="{6951F93F-0EF4-4C9C-A8C9-5BA712670B0F}" srcId="{BDE3637A-776A-4D95-8C6B-E859BC3FE8EA}" destId="{396C3293-5152-4255-8514-CD5FB51BDD7C}" srcOrd="3" destOrd="0" parTransId="{6BA0CD85-5131-4956-8937-678A39FD6283}" sibTransId="{235C9A6B-4204-4AF7-A496-191D43D09D2C}"/>
    <dgm:cxn modelId="{A3011A60-04E3-4A2E-9E76-A46DE890CEC2}" type="presOf" srcId="{3A5BCD16-9650-4C42-B187-014A17EB0465}" destId="{AF285E25-9A1B-4109-99D2-861C82132158}" srcOrd="0" destOrd="0" presId="urn:microsoft.com/office/officeart/2005/8/layout/vList2"/>
    <dgm:cxn modelId="{1C543048-8965-4A81-8291-B5B02C2E5FDF}" type="presOf" srcId="{A453E21C-4EC2-4B26-81B6-0BF15321755D}" destId="{8E56A054-4A12-41CA-9086-02E7A23F82A6}" srcOrd="0" destOrd="1" presId="urn:microsoft.com/office/officeart/2005/8/layout/vList2"/>
    <dgm:cxn modelId="{F57E2257-3B0E-4238-8D63-61D59DD1F066}" srcId="{3A5BCD16-9650-4C42-B187-014A17EB0465}" destId="{A453E21C-4EC2-4B26-81B6-0BF15321755D}" srcOrd="1" destOrd="0" parTransId="{EB6A4BFA-4F2A-46A4-A226-B0EECB2C8E7D}" sibTransId="{F1E78597-AAB2-44C5-84BC-36A8C3A1CD30}"/>
    <dgm:cxn modelId="{25B84C77-A93A-4D54-9FAC-903317E36D8B}" srcId="{BDE3637A-776A-4D95-8C6B-E859BC3FE8EA}" destId="{4974FF2E-DE25-412D-9F56-C3BDDB4F4C97}" srcOrd="1" destOrd="0" parTransId="{7DAA10A9-0361-4260-AD7E-DAD42C05D721}" sibTransId="{AA007BD3-CE46-4B87-B2B6-1F091E5DCAEA}"/>
    <dgm:cxn modelId="{2A50C55A-2039-4FD0-83C0-09FF22C9C986}" type="presOf" srcId="{8D5999F7-4203-4540-BA69-B1A34F03DDDF}" destId="{8E56A054-4A12-41CA-9086-02E7A23F82A6}" srcOrd="0" destOrd="0" presId="urn:microsoft.com/office/officeart/2005/8/layout/vList2"/>
    <dgm:cxn modelId="{44A92A9C-9606-4D4C-B421-2967C1FC5EFB}" type="presOf" srcId="{BDE3637A-776A-4D95-8C6B-E859BC3FE8EA}" destId="{C015E1C5-F346-4E8D-A846-46797A0FB450}" srcOrd="0" destOrd="0" presId="urn:microsoft.com/office/officeart/2005/8/layout/vList2"/>
    <dgm:cxn modelId="{CC9160AA-D754-420E-8F37-0C9AD1AE3900}" srcId="{BDE3637A-776A-4D95-8C6B-E859BC3FE8EA}" destId="{3A5BCD16-9650-4C42-B187-014A17EB0465}" srcOrd="0" destOrd="0" parTransId="{D2059530-6D95-40AE-99A8-38224F4FFD44}" sibTransId="{C798DDA6-9A6E-4B96-8E2D-C619896274A4}"/>
    <dgm:cxn modelId="{EED43BB5-87EF-4D2E-B515-AD07587468C2}" type="presOf" srcId="{375EC483-0CA8-42C8-B46E-950E1E5C8404}" destId="{D2B8F2C2-CD30-4239-9FAD-833CBAB00900}" srcOrd="0" destOrd="0" presId="urn:microsoft.com/office/officeart/2005/8/layout/vList2"/>
    <dgm:cxn modelId="{29DC4EB3-4C05-43BD-ACC9-6F2F625606A2}" type="presParOf" srcId="{C015E1C5-F346-4E8D-A846-46797A0FB450}" destId="{AF285E25-9A1B-4109-99D2-861C82132158}" srcOrd="0" destOrd="0" presId="urn:microsoft.com/office/officeart/2005/8/layout/vList2"/>
    <dgm:cxn modelId="{8330EE9B-8D61-4A4D-8BDF-A3B2E65208B5}" type="presParOf" srcId="{C015E1C5-F346-4E8D-A846-46797A0FB450}" destId="{8E56A054-4A12-41CA-9086-02E7A23F82A6}" srcOrd="1" destOrd="0" presId="urn:microsoft.com/office/officeart/2005/8/layout/vList2"/>
    <dgm:cxn modelId="{BCA66DCD-6904-43B5-B187-9B72749C2D1A}" type="presParOf" srcId="{C015E1C5-F346-4E8D-A846-46797A0FB450}" destId="{2B6AC606-8465-403D-ADBB-ADBABCBFB641}" srcOrd="2" destOrd="0" presId="urn:microsoft.com/office/officeart/2005/8/layout/vList2"/>
    <dgm:cxn modelId="{7824C868-BA17-4F42-83B6-71BFAE6EE0C7}" type="presParOf" srcId="{C015E1C5-F346-4E8D-A846-46797A0FB450}" destId="{DD3B84B1-43D1-4826-BDF3-ABE857B60476}" srcOrd="3" destOrd="0" presId="urn:microsoft.com/office/officeart/2005/8/layout/vList2"/>
    <dgm:cxn modelId="{5AF983F0-A276-4A45-A29F-AC38FBA0DBA8}" type="presParOf" srcId="{C015E1C5-F346-4E8D-A846-46797A0FB450}" destId="{D2B8F2C2-CD30-4239-9FAD-833CBAB00900}" srcOrd="4" destOrd="0" presId="urn:microsoft.com/office/officeart/2005/8/layout/vList2"/>
    <dgm:cxn modelId="{825F8F86-16E0-447F-BD4A-4841D7F70A3D}" type="presParOf" srcId="{C015E1C5-F346-4E8D-A846-46797A0FB450}" destId="{F3EEEF8A-F7EA-4FEF-880F-98EA5CBD772F}" srcOrd="5" destOrd="0" presId="urn:microsoft.com/office/officeart/2005/8/layout/vList2"/>
    <dgm:cxn modelId="{83ADADC2-772F-4024-BD27-17ACBD8760F0}" type="presParOf" srcId="{C015E1C5-F346-4E8D-A846-46797A0FB450}" destId="{02B971F1-AB70-45EA-8775-67150443BD9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25AB5-6880-184E-81BE-2F96A6E9B859}">
      <dsp:nvSpPr>
        <dsp:cNvPr id="0" name=""/>
        <dsp:cNvSpPr/>
      </dsp:nvSpPr>
      <dsp:spPr>
        <a:xfrm>
          <a:off x="-3413988" y="-524964"/>
          <a:ext cx="4070649" cy="4070649"/>
        </a:xfrm>
        <a:prstGeom prst="blockArc">
          <a:avLst>
            <a:gd name="adj1" fmla="val 18900000"/>
            <a:gd name="adj2" fmla="val 2700000"/>
            <a:gd name="adj3" fmla="val 531"/>
          </a:avLst>
        </a:prstGeom>
        <a:solidFill>
          <a:schemeClr val="accent1"/>
        </a:solid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1E8653F9-9F0A-2940-A496-759970E46A9C}">
      <dsp:nvSpPr>
        <dsp:cNvPr id="0" name=""/>
        <dsp:cNvSpPr/>
      </dsp:nvSpPr>
      <dsp:spPr>
        <a:xfrm>
          <a:off x="422252" y="302072"/>
          <a:ext cx="7615152" cy="604144"/>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539"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Make your bullets</a:t>
          </a:r>
        </a:p>
      </dsp:txBody>
      <dsp:txXfrm>
        <a:off x="422252" y="302072"/>
        <a:ext cx="7615152" cy="604144"/>
      </dsp:txXfrm>
    </dsp:sp>
    <dsp:sp modelId="{1A907449-C4D8-4849-957B-8DE0DB60598F}">
      <dsp:nvSpPr>
        <dsp:cNvPr id="0" name=""/>
        <dsp:cNvSpPr/>
      </dsp:nvSpPr>
      <dsp:spPr>
        <a:xfrm>
          <a:off x="44662" y="226554"/>
          <a:ext cx="755180" cy="755180"/>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D8855C1-A072-D942-AAD2-086CDA233B1A}">
      <dsp:nvSpPr>
        <dsp:cNvPr id="0" name=""/>
        <dsp:cNvSpPr/>
      </dsp:nvSpPr>
      <dsp:spPr>
        <a:xfrm>
          <a:off x="641859" y="1208288"/>
          <a:ext cx="7395546" cy="6041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539"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Pop with  </a:t>
          </a:r>
        </a:p>
      </dsp:txBody>
      <dsp:txXfrm>
        <a:off x="641859" y="1208288"/>
        <a:ext cx="7395546" cy="604144"/>
      </dsp:txXfrm>
    </dsp:sp>
    <dsp:sp modelId="{42C3966C-35DD-2A48-AD59-93D64D24914C}">
      <dsp:nvSpPr>
        <dsp:cNvPr id="0" name=""/>
        <dsp:cNvSpPr/>
      </dsp:nvSpPr>
      <dsp:spPr>
        <a:xfrm>
          <a:off x="264269" y="1132770"/>
          <a:ext cx="755180" cy="755180"/>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BD0FD3-E2A3-6F4B-9554-1C74FDBF57D4}">
      <dsp:nvSpPr>
        <dsp:cNvPr id="0" name=""/>
        <dsp:cNvSpPr/>
      </dsp:nvSpPr>
      <dsp:spPr>
        <a:xfrm>
          <a:off x="422252" y="2114504"/>
          <a:ext cx="7615152" cy="604144"/>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539"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2"/>
              </a:solidFill>
            </a:rPr>
            <a:t>Smart art options</a:t>
          </a:r>
        </a:p>
      </dsp:txBody>
      <dsp:txXfrm>
        <a:off x="422252" y="2114504"/>
        <a:ext cx="7615152" cy="604144"/>
      </dsp:txXfrm>
    </dsp:sp>
    <dsp:sp modelId="{28116209-F4E8-A24F-B724-B682F5ED7403}">
      <dsp:nvSpPr>
        <dsp:cNvPr id="0" name=""/>
        <dsp:cNvSpPr/>
      </dsp:nvSpPr>
      <dsp:spPr>
        <a:xfrm>
          <a:off x="44662" y="2038986"/>
          <a:ext cx="755180" cy="755180"/>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E25-9A1B-4109-99D2-861C82132158}">
      <dsp:nvSpPr>
        <dsp:cNvPr id="0" name=""/>
        <dsp:cNvSpPr/>
      </dsp:nvSpPr>
      <dsp:spPr>
        <a:xfrm>
          <a:off x="0" y="11666"/>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Pedagogy/Modalities of Instruction</a:t>
          </a:r>
        </a:p>
      </dsp:txBody>
      <dsp:txXfrm>
        <a:off x="29271" y="40937"/>
        <a:ext cx="7681735" cy="541083"/>
      </dsp:txXfrm>
    </dsp:sp>
    <dsp:sp modelId="{8E56A054-4A12-41CA-9086-02E7A23F82A6}">
      <dsp:nvSpPr>
        <dsp:cNvPr id="0" name=""/>
        <dsp:cNvSpPr/>
      </dsp:nvSpPr>
      <dsp:spPr>
        <a:xfrm>
          <a:off x="0" y="645854"/>
          <a:ext cx="7740277"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54" tIns="31750" rIns="177800" bIns="3175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b="0" i="0" u="none" kern="1200" dirty="0"/>
            <a:t>Universal Design</a:t>
          </a:r>
          <a:endParaRPr lang="en-US" sz="2000" kern="1200" dirty="0"/>
        </a:p>
      </dsp:txBody>
      <dsp:txXfrm>
        <a:off x="0" y="645854"/>
        <a:ext cx="7740277" cy="414000"/>
      </dsp:txXfrm>
    </dsp:sp>
    <dsp:sp modelId="{2B6AC606-8465-403D-ADBB-ADBABCBFB641}">
      <dsp:nvSpPr>
        <dsp:cNvPr id="0" name=""/>
        <dsp:cNvSpPr/>
      </dsp:nvSpPr>
      <dsp:spPr>
        <a:xfrm>
          <a:off x="0" y="1025291"/>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 panose="020B0604020202020204" pitchFamily="34" charset="0"/>
            <a:buNone/>
          </a:pPr>
          <a:r>
            <a:rPr lang="en-US" sz="2500" kern="1200" dirty="0"/>
            <a:t>Embedded diversity education</a:t>
          </a:r>
        </a:p>
      </dsp:txBody>
      <dsp:txXfrm>
        <a:off x="29271" y="1054562"/>
        <a:ext cx="7681735" cy="541083"/>
      </dsp:txXfrm>
    </dsp:sp>
    <dsp:sp modelId="{D2B8F2C2-CD30-4239-9FAD-833CBAB00900}">
      <dsp:nvSpPr>
        <dsp:cNvPr id="0" name=""/>
        <dsp:cNvSpPr/>
      </dsp:nvSpPr>
      <dsp:spPr>
        <a:xfrm>
          <a:off x="0" y="1696916"/>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u="none" kern="1200" dirty="0"/>
            <a:t>Feedback and Review</a:t>
          </a:r>
          <a:endParaRPr lang="en-US" sz="2500" b="0" kern="1200" dirty="0"/>
        </a:p>
      </dsp:txBody>
      <dsp:txXfrm>
        <a:off x="29271" y="1726187"/>
        <a:ext cx="7681735" cy="541083"/>
      </dsp:txXfrm>
    </dsp:sp>
    <dsp:sp modelId="{0BFF41CB-5893-49CE-9E42-F6D8947211C2}">
      <dsp:nvSpPr>
        <dsp:cNvPr id="0" name=""/>
        <dsp:cNvSpPr/>
      </dsp:nvSpPr>
      <dsp:spPr>
        <a:xfrm>
          <a:off x="0" y="2296541"/>
          <a:ext cx="7740277"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Course Evals</a:t>
          </a:r>
        </a:p>
        <a:p>
          <a:pPr marL="228600" lvl="1" indent="-228600" algn="l" defTabSz="889000">
            <a:lnSpc>
              <a:spcPct val="90000"/>
            </a:lnSpc>
            <a:spcBef>
              <a:spcPct val="0"/>
            </a:spcBef>
            <a:spcAft>
              <a:spcPct val="20000"/>
            </a:spcAft>
            <a:buChar char="•"/>
          </a:pPr>
          <a:r>
            <a:rPr lang="en-US" sz="2000" b="0" kern="1200" dirty="0"/>
            <a:t>Curriculum Updates</a:t>
          </a:r>
        </a:p>
      </dsp:txBody>
      <dsp:txXfrm>
        <a:off x="0" y="2296541"/>
        <a:ext cx="7740277" cy="685687"/>
      </dsp:txXfrm>
    </dsp:sp>
    <dsp:sp modelId="{02B971F1-AB70-45EA-8775-67150443BD94}">
      <dsp:nvSpPr>
        <dsp:cNvPr id="0" name=""/>
        <dsp:cNvSpPr/>
      </dsp:nvSpPr>
      <dsp:spPr>
        <a:xfrm>
          <a:off x="0" y="2993896"/>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Professional Development</a:t>
          </a:r>
        </a:p>
      </dsp:txBody>
      <dsp:txXfrm>
        <a:off x="29271" y="3023167"/>
        <a:ext cx="7681735" cy="5410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E25-9A1B-4109-99D2-861C82132158}">
      <dsp:nvSpPr>
        <dsp:cNvPr id="0" name=""/>
        <dsp:cNvSpPr/>
      </dsp:nvSpPr>
      <dsp:spPr>
        <a:xfrm>
          <a:off x="0" y="25200"/>
          <a:ext cx="7740277"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Intentional Collaboration</a:t>
          </a:r>
        </a:p>
      </dsp:txBody>
      <dsp:txXfrm>
        <a:off x="32784" y="57984"/>
        <a:ext cx="7674709" cy="606012"/>
      </dsp:txXfrm>
    </dsp:sp>
    <dsp:sp modelId="{8E56A054-4A12-41CA-9086-02E7A23F82A6}">
      <dsp:nvSpPr>
        <dsp:cNvPr id="0" name=""/>
        <dsp:cNvSpPr/>
      </dsp:nvSpPr>
      <dsp:spPr>
        <a:xfrm>
          <a:off x="0" y="735490"/>
          <a:ext cx="7740277"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54" tIns="35560" rIns="199136" bIns="3556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US" sz="2200" b="0" i="0" u="none" kern="1200" dirty="0"/>
            <a:t>Local entities focused on serving underrepresented populations</a:t>
          </a:r>
          <a:endParaRPr lang="en-US" sz="2200" kern="1200" dirty="0"/>
        </a:p>
      </dsp:txBody>
      <dsp:txXfrm>
        <a:off x="0" y="735490"/>
        <a:ext cx="7740277" cy="695520"/>
      </dsp:txXfrm>
    </dsp:sp>
    <dsp:sp modelId="{2B6AC606-8465-403D-ADBB-ADBABCBFB641}">
      <dsp:nvSpPr>
        <dsp:cNvPr id="0" name=""/>
        <dsp:cNvSpPr/>
      </dsp:nvSpPr>
      <dsp:spPr>
        <a:xfrm>
          <a:off x="0" y="1392300"/>
          <a:ext cx="7740277"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Civic Engagement</a:t>
          </a:r>
        </a:p>
      </dsp:txBody>
      <dsp:txXfrm>
        <a:off x="32784" y="1425084"/>
        <a:ext cx="7674709" cy="606012"/>
      </dsp:txXfrm>
    </dsp:sp>
    <dsp:sp modelId="{D2B8F2C2-CD30-4239-9FAD-833CBAB00900}">
      <dsp:nvSpPr>
        <dsp:cNvPr id="0" name=""/>
        <dsp:cNvSpPr/>
      </dsp:nvSpPr>
      <dsp:spPr>
        <a:xfrm>
          <a:off x="0" y="2144520"/>
          <a:ext cx="7740277"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u="none" kern="1200" dirty="0"/>
            <a:t>Alumni Partnerships </a:t>
          </a:r>
          <a:endParaRPr lang="en-US" sz="2800" b="0" kern="1200" dirty="0"/>
        </a:p>
      </dsp:txBody>
      <dsp:txXfrm>
        <a:off x="32784" y="2177304"/>
        <a:ext cx="7674709" cy="606012"/>
      </dsp:txXfrm>
    </dsp:sp>
    <dsp:sp modelId="{02B971F1-AB70-45EA-8775-67150443BD94}">
      <dsp:nvSpPr>
        <dsp:cNvPr id="0" name=""/>
        <dsp:cNvSpPr/>
      </dsp:nvSpPr>
      <dsp:spPr>
        <a:xfrm>
          <a:off x="0" y="2905712"/>
          <a:ext cx="7740277"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Advertising and Communications</a:t>
          </a:r>
        </a:p>
      </dsp:txBody>
      <dsp:txXfrm>
        <a:off x="32784" y="2938496"/>
        <a:ext cx="7674709" cy="6060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E25-9A1B-4109-99D2-861C82132158}">
      <dsp:nvSpPr>
        <dsp:cNvPr id="0" name=""/>
        <dsp:cNvSpPr/>
      </dsp:nvSpPr>
      <dsp:spPr>
        <a:xfrm>
          <a:off x="0" y="201322"/>
          <a:ext cx="10648774" cy="71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Reflection of commitments in budget/practices</a:t>
          </a:r>
        </a:p>
      </dsp:txBody>
      <dsp:txXfrm>
        <a:off x="35125" y="236447"/>
        <a:ext cx="10578524" cy="649299"/>
      </dsp:txXfrm>
    </dsp:sp>
    <dsp:sp modelId="{8E56A054-4A12-41CA-9086-02E7A23F82A6}">
      <dsp:nvSpPr>
        <dsp:cNvPr id="0" name=""/>
        <dsp:cNvSpPr/>
      </dsp:nvSpPr>
      <dsp:spPr>
        <a:xfrm>
          <a:off x="0" y="962347"/>
          <a:ext cx="10648774"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99" tIns="38100" rIns="213360" bIns="38100" numCol="1" spcCol="1270" anchor="t" anchorCtr="0">
          <a:noAutofit/>
        </a:bodyPr>
        <a:lstStyle/>
        <a:p>
          <a:pPr marL="228600" lvl="1" indent="-228600" algn="l" defTabSz="1022350">
            <a:lnSpc>
              <a:spcPct val="90000"/>
            </a:lnSpc>
            <a:spcBef>
              <a:spcPct val="0"/>
            </a:spcBef>
            <a:spcAft>
              <a:spcPct val="20000"/>
            </a:spcAft>
            <a:buFont typeface="Arial" panose="020B0604020202020204" pitchFamily="34" charset="0"/>
            <a:buChar char="•"/>
          </a:pPr>
          <a:r>
            <a:rPr lang="en-US" sz="2300" b="0" i="0" u="none" kern="1200"/>
            <a:t>minority, women and emerging small business (MWESB) vendors</a:t>
          </a:r>
          <a:endParaRPr lang="en-US" sz="2300" kern="1200" dirty="0"/>
        </a:p>
        <a:p>
          <a:pPr marL="228600" lvl="1" indent="-228600" algn="l" defTabSz="1022350">
            <a:lnSpc>
              <a:spcPct val="90000"/>
            </a:lnSpc>
            <a:spcBef>
              <a:spcPct val="0"/>
            </a:spcBef>
            <a:spcAft>
              <a:spcPct val="20000"/>
            </a:spcAft>
            <a:buFont typeface="Arial" panose="020B0604020202020204" pitchFamily="34" charset="0"/>
            <a:buChar char="•"/>
          </a:pPr>
          <a:r>
            <a:rPr lang="en-US" sz="2300" b="0" i="0" u="none" kern="1200" dirty="0"/>
            <a:t>Actively solicit bids and proposals from businesses who are certified by the State of Oregon’s Certification Office for Business Inclusion and Diversity (COBID)</a:t>
          </a:r>
          <a:endParaRPr lang="en-US" sz="2300" kern="1200" dirty="0"/>
        </a:p>
        <a:p>
          <a:pPr marL="228600" lvl="1" indent="-228600" algn="l" defTabSz="1022350">
            <a:lnSpc>
              <a:spcPct val="90000"/>
            </a:lnSpc>
            <a:spcBef>
              <a:spcPct val="0"/>
            </a:spcBef>
            <a:spcAft>
              <a:spcPct val="20000"/>
            </a:spcAft>
            <a:buFont typeface="Arial" panose="020B0604020202020204" pitchFamily="34" charset="0"/>
            <a:buChar char="•"/>
          </a:pPr>
          <a:r>
            <a:rPr lang="en-US" sz="2300" b="0" i="0" u="none" kern="1200"/>
            <a:t>Prioritize the use of Qualified Rehabilitation Facilities (QRF). QRF are nonprofit organizations whose purpose is to provide employment to individuals with disabilities.</a:t>
          </a:r>
          <a:endParaRPr lang="en-US" sz="2300" kern="1200"/>
        </a:p>
      </dsp:txBody>
      <dsp:txXfrm>
        <a:off x="0" y="962347"/>
        <a:ext cx="10648774" cy="2173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E25-9A1B-4109-99D2-861C82132158}">
      <dsp:nvSpPr>
        <dsp:cNvPr id="0" name=""/>
        <dsp:cNvSpPr/>
      </dsp:nvSpPr>
      <dsp:spPr>
        <a:xfrm>
          <a:off x="0" y="68910"/>
          <a:ext cx="10648774" cy="839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Reflection of commitments in physical spaces</a:t>
          </a:r>
        </a:p>
      </dsp:txBody>
      <dsp:txXfrm>
        <a:off x="40980" y="109890"/>
        <a:ext cx="10566814" cy="757514"/>
      </dsp:txXfrm>
    </dsp:sp>
    <dsp:sp modelId="{8E56A054-4A12-41CA-9086-02E7A23F82A6}">
      <dsp:nvSpPr>
        <dsp:cNvPr id="0" name=""/>
        <dsp:cNvSpPr/>
      </dsp:nvSpPr>
      <dsp:spPr>
        <a:xfrm>
          <a:off x="0" y="956772"/>
          <a:ext cx="10648774"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99" tIns="44450" rIns="248920" bIns="44450" numCol="1" spcCol="1270" anchor="t" anchorCtr="0">
          <a:noAutofit/>
        </a:bodyPr>
        <a:lstStyle/>
        <a:p>
          <a:pPr marL="228600" lvl="1" indent="-228600" algn="l" defTabSz="1200150">
            <a:lnSpc>
              <a:spcPct val="90000"/>
            </a:lnSpc>
            <a:spcBef>
              <a:spcPct val="0"/>
            </a:spcBef>
            <a:spcAft>
              <a:spcPct val="20000"/>
            </a:spcAft>
            <a:buFont typeface="Arial" panose="020B0604020202020204" pitchFamily="34" charset="0"/>
            <a:buChar char="•"/>
          </a:pPr>
          <a:r>
            <a:rPr lang="en-US" sz="2700" b="0" i="0" u="none" kern="1200"/>
            <a:t>Gender-inclusive restrooms</a:t>
          </a:r>
          <a:endParaRPr lang="en-US" sz="2700" kern="1200" dirty="0"/>
        </a:p>
        <a:p>
          <a:pPr marL="228600" lvl="1" indent="-228600" algn="l" defTabSz="1200150">
            <a:lnSpc>
              <a:spcPct val="90000"/>
            </a:lnSpc>
            <a:spcBef>
              <a:spcPct val="0"/>
            </a:spcBef>
            <a:spcAft>
              <a:spcPct val="20000"/>
            </a:spcAft>
            <a:buFont typeface="Arial" panose="020B0604020202020204" pitchFamily="34" charset="0"/>
            <a:buChar char="•"/>
          </a:pPr>
          <a:r>
            <a:rPr lang="en-US" sz="2700" b="0" i="0" u="none" kern="1200"/>
            <a:t>Land Acknowledgements</a:t>
          </a:r>
          <a:endParaRPr lang="en-US" sz="2700" kern="1200"/>
        </a:p>
        <a:p>
          <a:pPr marL="228600" lvl="1" indent="-228600" algn="l" defTabSz="1200150">
            <a:lnSpc>
              <a:spcPct val="90000"/>
            </a:lnSpc>
            <a:spcBef>
              <a:spcPct val="0"/>
            </a:spcBef>
            <a:spcAft>
              <a:spcPct val="20000"/>
            </a:spcAft>
            <a:buFont typeface="Arial" panose="020B0604020202020204" pitchFamily="34" charset="0"/>
            <a:buChar char="•"/>
          </a:pPr>
          <a:r>
            <a:rPr lang="en-US" sz="2700" b="0" i="0" u="none" kern="1200"/>
            <a:t>Diverse art representations</a:t>
          </a:r>
          <a:endParaRPr lang="en-US" sz="2700" kern="1200"/>
        </a:p>
        <a:p>
          <a:pPr marL="228600" lvl="1" indent="-228600" algn="l" defTabSz="1200150">
            <a:lnSpc>
              <a:spcPct val="90000"/>
            </a:lnSpc>
            <a:spcBef>
              <a:spcPct val="0"/>
            </a:spcBef>
            <a:spcAft>
              <a:spcPct val="20000"/>
            </a:spcAft>
            <a:buFont typeface="Arial" panose="020B0604020202020204" pitchFamily="34" charset="0"/>
            <a:buChar char="•"/>
          </a:pPr>
          <a:r>
            <a:rPr lang="en-US" sz="2700" b="0" i="0" u="none" kern="1200"/>
            <a:t>multi-lingual campus signage</a:t>
          </a:r>
          <a:endParaRPr lang="en-US" sz="2700" kern="1200"/>
        </a:p>
        <a:p>
          <a:pPr marL="228600" lvl="1" indent="-228600" algn="l" defTabSz="1200150">
            <a:lnSpc>
              <a:spcPct val="90000"/>
            </a:lnSpc>
            <a:spcBef>
              <a:spcPct val="0"/>
            </a:spcBef>
            <a:spcAft>
              <a:spcPct val="20000"/>
            </a:spcAft>
            <a:buFont typeface="Arial" panose="020B0604020202020204" pitchFamily="34" charset="0"/>
            <a:buChar char="•"/>
          </a:pPr>
          <a:r>
            <a:rPr lang="en-US" sz="2700" b="0" i="0" u="none" kern="1200"/>
            <a:t>above and beyond minimum ADA requirements</a:t>
          </a:r>
          <a:endParaRPr lang="en-US" sz="2700" kern="1200"/>
        </a:p>
      </dsp:txBody>
      <dsp:txXfrm>
        <a:off x="0" y="956772"/>
        <a:ext cx="10648774" cy="2318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F622-0459-465A-BF62-BFFA141E78FD}">
      <dsp:nvSpPr>
        <dsp:cNvPr id="0" name=""/>
        <dsp:cNvSpPr/>
      </dsp:nvSpPr>
      <dsp:spPr>
        <a:xfrm>
          <a:off x="317597" y="180121"/>
          <a:ext cx="1812060" cy="734399"/>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MAY</a:t>
          </a:r>
        </a:p>
      </dsp:txBody>
      <dsp:txXfrm>
        <a:off x="317597" y="180121"/>
        <a:ext cx="1812060" cy="489600"/>
      </dsp:txXfrm>
    </dsp:sp>
    <dsp:sp modelId="{910F0A9B-0979-4138-856A-C1AEE45E827D}">
      <dsp:nvSpPr>
        <dsp:cNvPr id="0" name=""/>
        <dsp:cNvSpPr/>
      </dsp:nvSpPr>
      <dsp:spPr>
        <a:xfrm>
          <a:off x="4562" y="669721"/>
          <a:ext cx="3180420" cy="3304800"/>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u="none" kern="1200" dirty="0"/>
            <a:t>UDIAC - takes DAP on tour to campus groups (next slide)</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b="0" i="0" u="none" kern="1200" dirty="0"/>
            <a:t>UDIAC and UCCAC meets to confirm comprehensive campus plan for improvement</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b="0" i="0" u="none" kern="1200" dirty="0"/>
            <a:t>Special Task Force - focused on making collaborative and comprehensive budget proposal/fiscal plan for DEI work </a:t>
          </a:r>
          <a:endParaRPr lang="en-US" sz="1400" kern="1200" dirty="0"/>
        </a:p>
      </dsp:txBody>
      <dsp:txXfrm>
        <a:off x="97713" y="762872"/>
        <a:ext cx="2994118" cy="3118498"/>
      </dsp:txXfrm>
    </dsp:sp>
    <dsp:sp modelId="{A221A696-1D8C-41E8-86FC-BF885B950787}">
      <dsp:nvSpPr>
        <dsp:cNvPr id="0" name=""/>
        <dsp:cNvSpPr/>
      </dsp:nvSpPr>
      <dsp:spPr>
        <a:xfrm>
          <a:off x="2575404" y="199346"/>
          <a:ext cx="944983" cy="451150"/>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75404" y="289576"/>
        <a:ext cx="809638" cy="270690"/>
      </dsp:txXfrm>
    </dsp:sp>
    <dsp:sp modelId="{83CA5456-3522-4929-967B-3B475F9DC1CC}">
      <dsp:nvSpPr>
        <dsp:cNvPr id="0" name=""/>
        <dsp:cNvSpPr/>
      </dsp:nvSpPr>
      <dsp:spPr>
        <a:xfrm>
          <a:off x="3912645" y="180121"/>
          <a:ext cx="1812060" cy="734399"/>
        </a:xfrm>
        <a:prstGeom prst="roundRect">
          <a:avLst>
            <a:gd name="adj" fmla="val 1000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JUNE</a:t>
          </a:r>
        </a:p>
      </dsp:txBody>
      <dsp:txXfrm>
        <a:off x="3912645" y="180121"/>
        <a:ext cx="1812060" cy="489600"/>
      </dsp:txXfrm>
    </dsp:sp>
    <dsp:sp modelId="{82BFA84E-55A7-47D3-96A5-AE2FFB80B392}">
      <dsp:nvSpPr>
        <dsp:cNvPr id="0" name=""/>
        <dsp:cNvSpPr/>
      </dsp:nvSpPr>
      <dsp:spPr>
        <a:xfrm>
          <a:off x="3950860" y="669721"/>
          <a:ext cx="2477920" cy="3304800"/>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0"/>
              <a:satOff val="0"/>
              <a:lumOff val="239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8th - Board of Trustees meeting - UDIAC/UCCAC presentation</a:t>
          </a:r>
          <a:endParaRPr lang="en-US" sz="1700" kern="1200" dirty="0"/>
        </a:p>
      </dsp:txBody>
      <dsp:txXfrm>
        <a:off x="4023436" y="742297"/>
        <a:ext cx="2332768" cy="3159648"/>
      </dsp:txXfrm>
    </dsp:sp>
    <dsp:sp modelId="{C5CB3340-46AA-4BB4-9948-A09EB5956297}">
      <dsp:nvSpPr>
        <dsp:cNvPr id="0" name=""/>
        <dsp:cNvSpPr/>
      </dsp:nvSpPr>
      <dsp:spPr>
        <a:xfrm>
          <a:off x="6082640" y="199346"/>
          <a:ext cx="758820" cy="451150"/>
        </a:xfrm>
        <a:prstGeom prst="rightArrow">
          <a:avLst>
            <a:gd name="adj1" fmla="val 600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82640" y="289576"/>
        <a:ext cx="623475" cy="270690"/>
      </dsp:txXfrm>
    </dsp:sp>
    <dsp:sp modelId="{C7BBC2F5-8523-488A-888E-07A941E738DF}">
      <dsp:nvSpPr>
        <dsp:cNvPr id="0" name=""/>
        <dsp:cNvSpPr/>
      </dsp:nvSpPr>
      <dsp:spPr>
        <a:xfrm>
          <a:off x="7156443" y="180121"/>
          <a:ext cx="1812060" cy="734399"/>
        </a:xfrm>
        <a:prstGeom prst="roundRect">
          <a:avLst>
            <a:gd name="adj" fmla="val 1000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JULY</a:t>
          </a:r>
        </a:p>
      </dsp:txBody>
      <dsp:txXfrm>
        <a:off x="7156443" y="180121"/>
        <a:ext cx="1812060" cy="489600"/>
      </dsp:txXfrm>
    </dsp:sp>
    <dsp:sp modelId="{0BEA3B81-56FF-4327-917E-C434F6B8E9AC}">
      <dsp:nvSpPr>
        <dsp:cNvPr id="0" name=""/>
        <dsp:cNvSpPr/>
      </dsp:nvSpPr>
      <dsp:spPr>
        <a:xfrm>
          <a:off x="7532151" y="649925"/>
          <a:ext cx="1812060" cy="3304800"/>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0"/>
              <a:satOff val="0"/>
              <a:lumOff val="239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Approved budget items implemented </a:t>
          </a:r>
        </a:p>
      </dsp:txBody>
      <dsp:txXfrm>
        <a:off x="7585224" y="702998"/>
        <a:ext cx="1705914" cy="3198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8A0C3-6421-6C48-91AF-08C01BDF24DD}">
      <dsp:nvSpPr>
        <dsp:cNvPr id="0" name=""/>
        <dsp:cNvSpPr/>
      </dsp:nvSpPr>
      <dsp:spPr>
        <a:xfrm rot="2562635">
          <a:off x="2820513" y="1998157"/>
          <a:ext cx="431074" cy="34233"/>
        </a:xfrm>
        <a:custGeom>
          <a:avLst/>
          <a:gdLst/>
          <a:ahLst/>
          <a:cxnLst/>
          <a:rect l="0" t="0" r="0" b="0"/>
          <a:pathLst>
            <a:path>
              <a:moveTo>
                <a:pt x="0" y="17116"/>
              </a:moveTo>
              <a:lnTo>
                <a:pt x="431074"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D52075-4278-AD44-BD98-385A2B2688A7}">
      <dsp:nvSpPr>
        <dsp:cNvPr id="0" name=""/>
        <dsp:cNvSpPr/>
      </dsp:nvSpPr>
      <dsp:spPr>
        <a:xfrm>
          <a:off x="2877675" y="1409040"/>
          <a:ext cx="479450" cy="34233"/>
        </a:xfrm>
        <a:custGeom>
          <a:avLst/>
          <a:gdLst/>
          <a:ahLst/>
          <a:cxnLst/>
          <a:rect l="0" t="0" r="0" b="0"/>
          <a:pathLst>
            <a:path>
              <a:moveTo>
                <a:pt x="0" y="17116"/>
              </a:moveTo>
              <a:lnTo>
                <a:pt x="479450"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78C3A8-AA1E-8140-A880-C8DAB364A1D9}">
      <dsp:nvSpPr>
        <dsp:cNvPr id="0" name=""/>
        <dsp:cNvSpPr/>
      </dsp:nvSpPr>
      <dsp:spPr>
        <a:xfrm rot="19037365">
          <a:off x="2820513" y="819923"/>
          <a:ext cx="431074" cy="34233"/>
        </a:xfrm>
        <a:custGeom>
          <a:avLst/>
          <a:gdLst/>
          <a:ahLst/>
          <a:cxnLst/>
          <a:rect l="0" t="0" r="0" b="0"/>
          <a:pathLst>
            <a:path>
              <a:moveTo>
                <a:pt x="0" y="17116"/>
              </a:moveTo>
              <a:lnTo>
                <a:pt x="431074" y="171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9A6927-3569-8740-A3A7-F10ECDD1138A}">
      <dsp:nvSpPr>
        <dsp:cNvPr id="0" name=""/>
        <dsp:cNvSpPr/>
      </dsp:nvSpPr>
      <dsp:spPr>
        <a:xfrm>
          <a:off x="1712426" y="740716"/>
          <a:ext cx="1370881" cy="1370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9546-C13B-1A4A-8C93-5D55B6B8E459}">
      <dsp:nvSpPr>
        <dsp:cNvPr id="0" name=""/>
        <dsp:cNvSpPr/>
      </dsp:nvSpPr>
      <dsp:spPr>
        <a:xfrm>
          <a:off x="3085353" y="618"/>
          <a:ext cx="822529" cy="822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3205810" y="121075"/>
        <a:ext cx="581615" cy="581615"/>
      </dsp:txXfrm>
    </dsp:sp>
    <dsp:sp modelId="{58B2206A-BEBD-CE45-9526-B44E22273A20}">
      <dsp:nvSpPr>
        <dsp:cNvPr id="0" name=""/>
        <dsp:cNvSpPr/>
      </dsp:nvSpPr>
      <dsp:spPr>
        <a:xfrm>
          <a:off x="3357126" y="1014892"/>
          <a:ext cx="822529" cy="822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3477583" y="1135349"/>
        <a:ext cx="581615" cy="581615"/>
      </dsp:txXfrm>
    </dsp:sp>
    <dsp:sp modelId="{2FD22F6E-9D37-FA45-B451-B8A6B4E7468B}">
      <dsp:nvSpPr>
        <dsp:cNvPr id="0" name=""/>
        <dsp:cNvSpPr/>
      </dsp:nvSpPr>
      <dsp:spPr>
        <a:xfrm>
          <a:off x="3085353" y="2029166"/>
          <a:ext cx="822529" cy="822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3205810" y="2149623"/>
        <a:ext cx="581615" cy="581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12071-7FF4-49B2-8F5E-FDC4EB54F469}">
      <dsp:nvSpPr>
        <dsp:cNvPr id="0" name=""/>
        <dsp:cNvSpPr/>
      </dsp:nvSpPr>
      <dsp:spPr>
        <a:xfrm>
          <a:off x="2312795" y="1717817"/>
          <a:ext cx="2099554" cy="2099554"/>
        </a:xfrm>
        <a:prstGeom prst="gear9">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What</a:t>
          </a:r>
        </a:p>
      </dsp:txBody>
      <dsp:txXfrm>
        <a:off x="2734899" y="2209628"/>
        <a:ext cx="1255346" cy="1079214"/>
      </dsp:txXfrm>
    </dsp:sp>
    <dsp:sp modelId="{E1F0AD6B-F26A-4DCE-B897-4C389162F9BA}">
      <dsp:nvSpPr>
        <dsp:cNvPr id="0" name=""/>
        <dsp:cNvSpPr/>
      </dsp:nvSpPr>
      <dsp:spPr>
        <a:xfrm>
          <a:off x="1091236" y="1221559"/>
          <a:ext cx="1526948" cy="1526948"/>
        </a:xfrm>
        <a:prstGeom prst="gear6">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How</a:t>
          </a:r>
        </a:p>
      </dsp:txBody>
      <dsp:txXfrm>
        <a:off x="1475650" y="1608296"/>
        <a:ext cx="758120" cy="753474"/>
      </dsp:txXfrm>
    </dsp:sp>
    <dsp:sp modelId="{98DCC73B-ABEF-4006-A683-5E7B1EA3E69A}">
      <dsp:nvSpPr>
        <dsp:cNvPr id="0" name=""/>
        <dsp:cNvSpPr/>
      </dsp:nvSpPr>
      <dsp:spPr>
        <a:xfrm rot="20700000">
          <a:off x="1946484" y="168120"/>
          <a:ext cx="1496098" cy="1496098"/>
        </a:xfrm>
        <a:prstGeom prst="gear6">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Who </a:t>
          </a:r>
        </a:p>
      </dsp:txBody>
      <dsp:txXfrm rot="-20700000">
        <a:off x="2274622" y="496258"/>
        <a:ext cx="839821" cy="839821"/>
      </dsp:txXfrm>
    </dsp:sp>
    <dsp:sp modelId="{430971F3-6310-48A6-88FA-257DBC511394}">
      <dsp:nvSpPr>
        <dsp:cNvPr id="0" name=""/>
        <dsp:cNvSpPr/>
      </dsp:nvSpPr>
      <dsp:spPr>
        <a:xfrm>
          <a:off x="2147263" y="1403318"/>
          <a:ext cx="2687429" cy="2687429"/>
        </a:xfrm>
        <a:prstGeom prst="circularArrow">
          <a:avLst>
            <a:gd name="adj1" fmla="val 4688"/>
            <a:gd name="adj2" fmla="val 299029"/>
            <a:gd name="adj3" fmla="val 2506589"/>
            <a:gd name="adj4" fmla="val 15882063"/>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25CCDE-D0C4-4BD1-A097-7BDA75AC00B7}">
      <dsp:nvSpPr>
        <dsp:cNvPr id="0" name=""/>
        <dsp:cNvSpPr/>
      </dsp:nvSpPr>
      <dsp:spPr>
        <a:xfrm>
          <a:off x="820817" y="885320"/>
          <a:ext cx="1952585" cy="1952585"/>
        </a:xfrm>
        <a:prstGeom prst="leftCircularArrow">
          <a:avLst>
            <a:gd name="adj1" fmla="val 6452"/>
            <a:gd name="adj2" fmla="val 429999"/>
            <a:gd name="adj3" fmla="val 10489124"/>
            <a:gd name="adj4" fmla="val 14837806"/>
            <a:gd name="adj5" fmla="val 7527"/>
          </a:avLst>
        </a:prstGeom>
        <a:solidFill>
          <a:schemeClr val="accent3">
            <a:shade val="90000"/>
            <a:hueOff val="0"/>
            <a:satOff val="0"/>
            <a:lumOff val="79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241C04-3479-4411-9F58-AB34A29F25E2}">
      <dsp:nvSpPr>
        <dsp:cNvPr id="0" name=""/>
        <dsp:cNvSpPr/>
      </dsp:nvSpPr>
      <dsp:spPr>
        <a:xfrm>
          <a:off x="1600421" y="-157963"/>
          <a:ext cx="2105280" cy="2105280"/>
        </a:xfrm>
        <a:prstGeom prst="circularArrow">
          <a:avLst>
            <a:gd name="adj1" fmla="val 5984"/>
            <a:gd name="adj2" fmla="val 394124"/>
            <a:gd name="adj3" fmla="val 13313824"/>
            <a:gd name="adj4" fmla="val 10508221"/>
            <a:gd name="adj5" fmla="val 6981"/>
          </a:avLst>
        </a:prstGeom>
        <a:solidFill>
          <a:schemeClr val="accent3">
            <a:shade val="90000"/>
            <a:hueOff val="0"/>
            <a:satOff val="0"/>
            <a:lumOff val="1587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69AAD-9DA1-42E6-99EA-178DEAC16182}">
      <dsp:nvSpPr>
        <dsp:cNvPr id="0" name=""/>
        <dsp:cNvSpPr/>
      </dsp:nvSpPr>
      <dsp:spPr>
        <a:xfrm>
          <a:off x="0" y="2231"/>
          <a:ext cx="93258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29BE2-C657-4F9D-BAAA-DF5AA1A5B669}">
      <dsp:nvSpPr>
        <dsp:cNvPr id="0" name=""/>
        <dsp:cNvSpPr/>
      </dsp:nvSpPr>
      <dsp:spPr>
        <a:xfrm>
          <a:off x="0" y="2231"/>
          <a:ext cx="1865162" cy="456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Timeline</a:t>
          </a:r>
        </a:p>
      </dsp:txBody>
      <dsp:txXfrm>
        <a:off x="0" y="2231"/>
        <a:ext cx="1865162" cy="4565814"/>
      </dsp:txXfrm>
    </dsp:sp>
    <dsp:sp modelId="{0E24217A-610F-4D11-9188-F8CF747F2F93}">
      <dsp:nvSpPr>
        <dsp:cNvPr id="0" name=""/>
        <dsp:cNvSpPr/>
      </dsp:nvSpPr>
      <dsp:spPr>
        <a:xfrm>
          <a:off x="2005049" y="23856"/>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Pre-2015 (pre-</a:t>
          </a:r>
          <a:r>
            <a:rPr lang="en-US" sz="1400" b="0" i="0" u="none" kern="1200" dirty="0" err="1"/>
            <a:t>Dr.Fuller</a:t>
          </a:r>
          <a:r>
            <a:rPr lang="en-US" sz="1400" b="0" i="0" u="none" kern="1200" dirty="0"/>
            <a:t>) - University Diversity Committee (UDC) created a plan and a proposal for an Exec Director of Equity and Inclusion</a:t>
          </a:r>
          <a:endParaRPr lang="en-US" sz="1400" kern="1200" dirty="0"/>
        </a:p>
      </dsp:txBody>
      <dsp:txXfrm>
        <a:off x="2005049" y="23856"/>
        <a:ext cx="7320761" cy="432503"/>
      </dsp:txXfrm>
    </dsp:sp>
    <dsp:sp modelId="{328A64C4-4D88-4424-95F9-71A3F651C6AB}">
      <dsp:nvSpPr>
        <dsp:cNvPr id="0" name=""/>
        <dsp:cNvSpPr/>
      </dsp:nvSpPr>
      <dsp:spPr>
        <a:xfrm>
          <a:off x="1865162" y="456360"/>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0B3427-6899-4953-A341-26F2B67B528D}">
      <dsp:nvSpPr>
        <dsp:cNvPr id="0" name=""/>
        <dsp:cNvSpPr/>
      </dsp:nvSpPr>
      <dsp:spPr>
        <a:xfrm>
          <a:off x="2005049" y="477985"/>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2017 - Oregon HB2864 approved - calling for cultural competency training available to all employees.</a:t>
          </a:r>
          <a:endParaRPr lang="en-US" sz="1400" kern="1200" dirty="0"/>
        </a:p>
      </dsp:txBody>
      <dsp:txXfrm>
        <a:off x="2005049" y="477985"/>
        <a:ext cx="7320761" cy="432503"/>
      </dsp:txXfrm>
    </dsp:sp>
    <dsp:sp modelId="{C21353C7-890F-4C88-8878-7D6A87001E23}">
      <dsp:nvSpPr>
        <dsp:cNvPr id="0" name=""/>
        <dsp:cNvSpPr/>
      </dsp:nvSpPr>
      <dsp:spPr>
        <a:xfrm>
          <a:off x="1865162" y="910489"/>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9EC0FB-820E-4666-A15F-7D252DACB0A4}">
      <dsp:nvSpPr>
        <dsp:cNvPr id="0" name=""/>
        <dsp:cNvSpPr/>
      </dsp:nvSpPr>
      <dsp:spPr>
        <a:xfrm>
          <a:off x="2005049" y="932115"/>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Early 2019 - UDIAC is created. Begin drafting Diversity Action Plan.</a:t>
          </a:r>
          <a:endParaRPr lang="en-US" sz="1400" kern="1200" dirty="0"/>
        </a:p>
      </dsp:txBody>
      <dsp:txXfrm>
        <a:off x="2005049" y="932115"/>
        <a:ext cx="7320761" cy="432503"/>
      </dsp:txXfrm>
    </dsp:sp>
    <dsp:sp modelId="{FEBA143A-ED5B-49F5-9F1D-FDFE8EAFBC70}">
      <dsp:nvSpPr>
        <dsp:cNvPr id="0" name=""/>
        <dsp:cNvSpPr/>
      </dsp:nvSpPr>
      <dsp:spPr>
        <a:xfrm>
          <a:off x="1865162" y="1364619"/>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89E097-7458-4038-8DC4-0490A96B6EF6}">
      <dsp:nvSpPr>
        <dsp:cNvPr id="0" name=""/>
        <dsp:cNvSpPr/>
      </dsp:nvSpPr>
      <dsp:spPr>
        <a:xfrm>
          <a:off x="2005049" y="1386244"/>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Later 2019 - 1st draft of DAP/Statement is reviewed by BOT which informs their drafting of the Board Statement on Diversity, Equity, Inclusion, and Accessibility.</a:t>
          </a:r>
          <a:endParaRPr lang="en-US" sz="1400" kern="1200" dirty="0"/>
        </a:p>
      </dsp:txBody>
      <dsp:txXfrm>
        <a:off x="2005049" y="1386244"/>
        <a:ext cx="7320761" cy="432503"/>
      </dsp:txXfrm>
    </dsp:sp>
    <dsp:sp modelId="{F6F84A6C-0636-42DF-B853-496873D2E225}">
      <dsp:nvSpPr>
        <dsp:cNvPr id="0" name=""/>
        <dsp:cNvSpPr/>
      </dsp:nvSpPr>
      <dsp:spPr>
        <a:xfrm>
          <a:off x="1865162" y="1818748"/>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059114-97EF-4575-865B-572CCC47AF6D}">
      <dsp:nvSpPr>
        <dsp:cNvPr id="0" name=""/>
        <dsp:cNvSpPr/>
      </dsp:nvSpPr>
      <dsp:spPr>
        <a:xfrm>
          <a:off x="2005049" y="1840373"/>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Jan 2020 - University Cultural Competency Committee created</a:t>
          </a:r>
          <a:endParaRPr lang="en-US" sz="1400" kern="1200" dirty="0"/>
        </a:p>
      </dsp:txBody>
      <dsp:txXfrm>
        <a:off x="2005049" y="1840373"/>
        <a:ext cx="7320761" cy="432503"/>
      </dsp:txXfrm>
    </dsp:sp>
    <dsp:sp modelId="{433CEDD1-14DF-4A26-B100-F75FE69435C4}">
      <dsp:nvSpPr>
        <dsp:cNvPr id="0" name=""/>
        <dsp:cNvSpPr/>
      </dsp:nvSpPr>
      <dsp:spPr>
        <a:xfrm>
          <a:off x="1865162" y="2272877"/>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107F7-C431-424C-B34D-BE935233F2AD}">
      <dsp:nvSpPr>
        <dsp:cNvPr id="0" name=""/>
        <dsp:cNvSpPr/>
      </dsp:nvSpPr>
      <dsp:spPr>
        <a:xfrm>
          <a:off x="2005049" y="2294502"/>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LOCKDOWN - multiple revisions of DAP</a:t>
          </a:r>
          <a:endParaRPr lang="en-US" sz="1400" kern="1200" dirty="0"/>
        </a:p>
      </dsp:txBody>
      <dsp:txXfrm>
        <a:off x="2005049" y="2294502"/>
        <a:ext cx="7320761" cy="432503"/>
      </dsp:txXfrm>
    </dsp:sp>
    <dsp:sp modelId="{9E031B0F-62A5-4F4C-BCFD-505FF63AA82A}">
      <dsp:nvSpPr>
        <dsp:cNvPr id="0" name=""/>
        <dsp:cNvSpPr/>
      </dsp:nvSpPr>
      <dsp:spPr>
        <a:xfrm>
          <a:off x="1865162" y="2727006"/>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906C16-F5BD-4AF3-AE79-09FE78B2B4FF}">
      <dsp:nvSpPr>
        <dsp:cNvPr id="0" name=""/>
        <dsp:cNvSpPr/>
      </dsp:nvSpPr>
      <dsp:spPr>
        <a:xfrm>
          <a:off x="2005049" y="2748631"/>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Early 2021 - Diversity Action Plan Survey sent out to faculty, staff, and students</a:t>
          </a:r>
          <a:endParaRPr lang="en-US" sz="1400" kern="1200" dirty="0"/>
        </a:p>
      </dsp:txBody>
      <dsp:txXfrm>
        <a:off x="2005049" y="2748631"/>
        <a:ext cx="7320761" cy="432503"/>
      </dsp:txXfrm>
    </dsp:sp>
    <dsp:sp modelId="{2C15EC94-C32C-4BC7-855C-B847A85D1FF2}">
      <dsp:nvSpPr>
        <dsp:cNvPr id="0" name=""/>
        <dsp:cNvSpPr/>
      </dsp:nvSpPr>
      <dsp:spPr>
        <a:xfrm>
          <a:off x="1865162" y="3181135"/>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245365-903B-460B-BB68-3703C0DBB7DB}">
      <dsp:nvSpPr>
        <dsp:cNvPr id="0" name=""/>
        <dsp:cNvSpPr/>
      </dsp:nvSpPr>
      <dsp:spPr>
        <a:xfrm>
          <a:off x="2005049" y="3202760"/>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April 21st, 2021 - </a:t>
          </a:r>
          <a:r>
            <a:rPr lang="en-US" sz="1400" b="0" i="0" u="none" kern="1200" dirty="0" err="1"/>
            <a:t>BoT</a:t>
          </a:r>
          <a:r>
            <a:rPr lang="en-US" sz="1400" b="0" i="0" u="none" kern="1200" dirty="0"/>
            <a:t> Statement is passed</a:t>
          </a:r>
          <a:endParaRPr lang="en-US" sz="1400" kern="1200" dirty="0"/>
        </a:p>
      </dsp:txBody>
      <dsp:txXfrm>
        <a:off x="2005049" y="3202760"/>
        <a:ext cx="7320761" cy="432503"/>
      </dsp:txXfrm>
    </dsp:sp>
    <dsp:sp modelId="{0F059E4A-ABD8-4966-AD9A-6CFE794750A2}">
      <dsp:nvSpPr>
        <dsp:cNvPr id="0" name=""/>
        <dsp:cNvSpPr/>
      </dsp:nvSpPr>
      <dsp:spPr>
        <a:xfrm>
          <a:off x="1865162" y="3635264"/>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4FB7D-B723-416D-88C3-33191ABA0342}">
      <dsp:nvSpPr>
        <dsp:cNvPr id="0" name=""/>
        <dsp:cNvSpPr/>
      </dsp:nvSpPr>
      <dsp:spPr>
        <a:xfrm>
          <a:off x="2005049" y="3656889"/>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NOW - final feedback processes on DIVERSITY ACTION PLAN</a:t>
          </a:r>
          <a:endParaRPr lang="en-US" sz="1400" kern="1200" dirty="0"/>
        </a:p>
      </dsp:txBody>
      <dsp:txXfrm>
        <a:off x="2005049" y="3656889"/>
        <a:ext cx="7320761" cy="432503"/>
      </dsp:txXfrm>
    </dsp:sp>
    <dsp:sp modelId="{97253801-09D8-4687-875E-5AE3CEE9FEBC}">
      <dsp:nvSpPr>
        <dsp:cNvPr id="0" name=""/>
        <dsp:cNvSpPr/>
      </dsp:nvSpPr>
      <dsp:spPr>
        <a:xfrm>
          <a:off x="1865162" y="4089393"/>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3EE69-C442-4ADD-96C6-D732B00236DD}">
      <dsp:nvSpPr>
        <dsp:cNvPr id="0" name=""/>
        <dsp:cNvSpPr/>
      </dsp:nvSpPr>
      <dsp:spPr>
        <a:xfrm>
          <a:off x="2005049" y="4111019"/>
          <a:ext cx="7320761" cy="43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u="none" kern="1200" dirty="0"/>
            <a:t>June 8th - present to Board of Trustees</a:t>
          </a:r>
          <a:endParaRPr lang="en-US" sz="1400" kern="1200" dirty="0"/>
        </a:p>
      </dsp:txBody>
      <dsp:txXfrm>
        <a:off x="2005049" y="4111019"/>
        <a:ext cx="7320761" cy="432503"/>
      </dsp:txXfrm>
    </dsp:sp>
    <dsp:sp modelId="{EB39645E-ABD6-419D-988D-E13DC609DF48}">
      <dsp:nvSpPr>
        <dsp:cNvPr id="0" name=""/>
        <dsp:cNvSpPr/>
      </dsp:nvSpPr>
      <dsp:spPr>
        <a:xfrm>
          <a:off x="1865162" y="4543522"/>
          <a:ext cx="746064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A1CB-4123-4CC1-9BE5-5E7C378B8D04}">
      <dsp:nvSpPr>
        <dsp:cNvPr id="0" name=""/>
        <dsp:cNvSpPr/>
      </dsp:nvSpPr>
      <dsp:spPr>
        <a:xfrm>
          <a:off x="2293264" y="0"/>
          <a:ext cx="3266834" cy="2528157"/>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Cultural Competency</a:t>
          </a:r>
        </a:p>
        <a:p>
          <a:pPr marL="114300" lvl="1" indent="-114300" algn="ctr" defTabSz="533400">
            <a:lnSpc>
              <a:spcPct val="90000"/>
            </a:lnSpc>
            <a:spcBef>
              <a:spcPct val="0"/>
            </a:spcBef>
            <a:spcAft>
              <a:spcPct val="15000"/>
            </a:spcAft>
            <a:buChar char="•"/>
          </a:pPr>
          <a:r>
            <a:rPr lang="en-US" sz="1200" kern="1200" dirty="0"/>
            <a:t>Events</a:t>
          </a:r>
        </a:p>
        <a:p>
          <a:pPr marL="114300" lvl="1" indent="-114300" algn="ctr" defTabSz="533400">
            <a:lnSpc>
              <a:spcPct val="90000"/>
            </a:lnSpc>
            <a:spcBef>
              <a:spcPct val="0"/>
            </a:spcBef>
            <a:spcAft>
              <a:spcPct val="15000"/>
            </a:spcAft>
            <a:buChar char="•"/>
          </a:pPr>
          <a:r>
            <a:rPr lang="en-US" sz="1200" kern="1200" dirty="0"/>
            <a:t>Trainings</a:t>
          </a:r>
        </a:p>
        <a:p>
          <a:pPr marL="114300" lvl="1" indent="-114300" algn="ctr" defTabSz="533400">
            <a:lnSpc>
              <a:spcPct val="90000"/>
            </a:lnSpc>
            <a:spcBef>
              <a:spcPct val="0"/>
            </a:spcBef>
            <a:spcAft>
              <a:spcPct val="15000"/>
            </a:spcAft>
            <a:buChar char="•"/>
          </a:pPr>
          <a:r>
            <a:rPr lang="en-US" sz="1200" kern="1200" dirty="0"/>
            <a:t>Resources </a:t>
          </a:r>
        </a:p>
      </dsp:txBody>
      <dsp:txXfrm>
        <a:off x="3109973" y="1264079"/>
        <a:ext cx="1633417" cy="1264078"/>
      </dsp:txXfrm>
    </dsp:sp>
    <dsp:sp modelId="{E94BA5D1-C598-4836-91F3-11C0CA77D400}">
      <dsp:nvSpPr>
        <dsp:cNvPr id="0" name=""/>
        <dsp:cNvSpPr/>
      </dsp:nvSpPr>
      <dsp:spPr>
        <a:xfrm>
          <a:off x="711282" y="2528157"/>
          <a:ext cx="3102681" cy="2528157"/>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Hiring</a:t>
          </a:r>
        </a:p>
        <a:p>
          <a:pPr marL="114300" lvl="1" indent="-114300" algn="l" defTabSz="533400">
            <a:lnSpc>
              <a:spcPct val="90000"/>
            </a:lnSpc>
            <a:spcBef>
              <a:spcPct val="0"/>
            </a:spcBef>
            <a:spcAft>
              <a:spcPct val="15000"/>
            </a:spcAft>
            <a:buChar char="•"/>
          </a:pPr>
          <a:r>
            <a:rPr lang="en-US" sz="1200" kern="1200" dirty="0"/>
            <a:t>Search Advocacy</a:t>
          </a:r>
        </a:p>
        <a:p>
          <a:pPr marL="114300" lvl="1" indent="-114300" algn="l" defTabSz="533400">
            <a:lnSpc>
              <a:spcPct val="90000"/>
            </a:lnSpc>
            <a:spcBef>
              <a:spcPct val="0"/>
            </a:spcBef>
            <a:spcAft>
              <a:spcPct val="15000"/>
            </a:spcAft>
            <a:buChar char="•"/>
          </a:pPr>
          <a:r>
            <a:rPr lang="en-US" sz="1200" kern="1200" dirty="0"/>
            <a:t>Pay Equity</a:t>
          </a:r>
        </a:p>
      </dsp:txBody>
      <dsp:txXfrm>
        <a:off x="1486952" y="3792236"/>
        <a:ext cx="1551341" cy="1264078"/>
      </dsp:txXfrm>
    </dsp:sp>
    <dsp:sp modelId="{175040FB-5E9E-4401-AE39-6572A11BEEF7}">
      <dsp:nvSpPr>
        <dsp:cNvPr id="0" name=""/>
        <dsp:cNvSpPr/>
      </dsp:nvSpPr>
      <dsp:spPr>
        <a:xfrm rot="10800000">
          <a:off x="2303048" y="2528157"/>
          <a:ext cx="3147657" cy="2528157"/>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Curriculum</a:t>
          </a:r>
          <a:endParaRPr lang="en-US" sz="1600" kern="1200" dirty="0"/>
        </a:p>
        <a:p>
          <a:pPr marL="114300" lvl="1" indent="-114300" algn="l" defTabSz="533400">
            <a:lnSpc>
              <a:spcPct val="90000"/>
            </a:lnSpc>
            <a:spcBef>
              <a:spcPct val="0"/>
            </a:spcBef>
            <a:spcAft>
              <a:spcPct val="15000"/>
            </a:spcAft>
            <a:buChar char="•"/>
          </a:pPr>
          <a:r>
            <a:rPr lang="en-US" sz="1200" kern="1200" dirty="0"/>
            <a:t>Course materials</a:t>
          </a:r>
        </a:p>
        <a:p>
          <a:pPr marL="114300" lvl="1" indent="-114300" algn="l" defTabSz="533400">
            <a:lnSpc>
              <a:spcPct val="90000"/>
            </a:lnSpc>
            <a:spcBef>
              <a:spcPct val="0"/>
            </a:spcBef>
            <a:spcAft>
              <a:spcPct val="15000"/>
            </a:spcAft>
            <a:buChar char="•"/>
          </a:pPr>
          <a:r>
            <a:rPr lang="en-US" sz="1200" kern="1200" dirty="0"/>
            <a:t>Pedagogy </a:t>
          </a:r>
        </a:p>
        <a:p>
          <a:pPr marL="114300" lvl="1" indent="-114300" algn="l" defTabSz="533400">
            <a:lnSpc>
              <a:spcPct val="90000"/>
            </a:lnSpc>
            <a:spcBef>
              <a:spcPct val="0"/>
            </a:spcBef>
            <a:spcAft>
              <a:spcPct val="15000"/>
            </a:spcAft>
            <a:buChar char="•"/>
          </a:pPr>
          <a:r>
            <a:rPr lang="en-US" sz="1200" kern="1200" dirty="0"/>
            <a:t>Universal Design</a:t>
          </a:r>
        </a:p>
      </dsp:txBody>
      <dsp:txXfrm rot="10800000">
        <a:off x="3089962" y="2528157"/>
        <a:ext cx="1573829" cy="1264078"/>
      </dsp:txXfrm>
    </dsp:sp>
    <dsp:sp modelId="{BB1C3E76-AEAF-4C6B-83C9-D0C352FD6A5B}">
      <dsp:nvSpPr>
        <dsp:cNvPr id="0" name=""/>
        <dsp:cNvSpPr/>
      </dsp:nvSpPr>
      <dsp:spPr>
        <a:xfrm>
          <a:off x="3897013" y="2528157"/>
          <a:ext cx="3256848" cy="2528157"/>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Physical Space</a:t>
          </a:r>
        </a:p>
        <a:p>
          <a:pPr marL="114300" lvl="1" indent="-114300" algn="l" defTabSz="533400">
            <a:lnSpc>
              <a:spcPct val="90000"/>
            </a:lnSpc>
            <a:spcBef>
              <a:spcPct val="0"/>
            </a:spcBef>
            <a:spcAft>
              <a:spcPct val="15000"/>
            </a:spcAft>
            <a:buChar char="•"/>
          </a:pPr>
          <a:r>
            <a:rPr lang="en-US" sz="1200" kern="1200" dirty="0"/>
            <a:t>Multi-lingual Signage</a:t>
          </a:r>
        </a:p>
        <a:p>
          <a:pPr marL="114300" lvl="1" indent="-114300" algn="l" defTabSz="533400">
            <a:lnSpc>
              <a:spcPct val="90000"/>
            </a:lnSpc>
            <a:spcBef>
              <a:spcPct val="0"/>
            </a:spcBef>
            <a:spcAft>
              <a:spcPct val="15000"/>
            </a:spcAft>
            <a:buChar char="•"/>
          </a:pPr>
          <a:r>
            <a:rPr lang="en-US" sz="1200" kern="1200" dirty="0"/>
            <a:t>Cultural &amp; Resource Centers</a:t>
          </a:r>
        </a:p>
        <a:p>
          <a:pPr marL="114300" lvl="1" indent="-114300" algn="l" defTabSz="533400">
            <a:lnSpc>
              <a:spcPct val="90000"/>
            </a:lnSpc>
            <a:spcBef>
              <a:spcPct val="0"/>
            </a:spcBef>
            <a:spcAft>
              <a:spcPct val="15000"/>
            </a:spcAft>
            <a:buChar char="•"/>
          </a:pPr>
          <a:r>
            <a:rPr lang="en-US" sz="1200" kern="1200" dirty="0"/>
            <a:t>Accessibility</a:t>
          </a:r>
        </a:p>
      </dsp:txBody>
      <dsp:txXfrm>
        <a:off x="4711225" y="3792236"/>
        <a:ext cx="1628424" cy="1264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4B920-331B-4C02-AF88-C52BF453FFA2}">
      <dsp:nvSpPr>
        <dsp:cNvPr id="0" name=""/>
        <dsp:cNvSpPr/>
      </dsp:nvSpPr>
      <dsp:spPr>
        <a:xfrm>
          <a:off x="41" y="128067"/>
          <a:ext cx="4009238" cy="691200"/>
        </a:xfrm>
        <a:prstGeom prst="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Board of Trustees Statement</a:t>
          </a:r>
        </a:p>
      </dsp:txBody>
      <dsp:txXfrm>
        <a:off x="41" y="128067"/>
        <a:ext cx="4009238" cy="691200"/>
      </dsp:txXfrm>
    </dsp:sp>
    <dsp:sp modelId="{51822EB7-CD26-47BB-8001-54BB438E4428}">
      <dsp:nvSpPr>
        <dsp:cNvPr id="0" name=""/>
        <dsp:cNvSpPr/>
      </dsp:nvSpPr>
      <dsp:spPr>
        <a:xfrm>
          <a:off x="41" y="819267"/>
          <a:ext cx="4009238" cy="3689280"/>
        </a:xfrm>
        <a:prstGeom prst="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Climate </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Recruitment and Retention of Employees</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t>Recruitment and Retention of Students</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Curriculum and Pedagogy</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Community Partnerships</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Business Practices </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Facilities &amp; Physical Plant</a:t>
          </a:r>
          <a:endParaRPr lang="en-US" sz="2400" kern="1200"/>
        </a:p>
      </dsp:txBody>
      <dsp:txXfrm>
        <a:off x="41" y="819267"/>
        <a:ext cx="4009238" cy="3689280"/>
      </dsp:txXfrm>
    </dsp:sp>
    <dsp:sp modelId="{85F3EF90-B932-4892-A48A-B5A8F40A1980}">
      <dsp:nvSpPr>
        <dsp:cNvPr id="0" name=""/>
        <dsp:cNvSpPr/>
      </dsp:nvSpPr>
      <dsp:spPr>
        <a:xfrm>
          <a:off x="4570573" y="128067"/>
          <a:ext cx="4009238" cy="691200"/>
        </a:xfrm>
        <a:prstGeom prst="rect">
          <a:avLst/>
        </a:prstGeom>
        <a:gradFill rotWithShape="0">
          <a:gsLst>
            <a:gs pos="0">
              <a:schemeClr val="accent3">
                <a:shade val="50000"/>
                <a:hueOff val="0"/>
                <a:satOff val="0"/>
                <a:lumOff val="35962"/>
                <a:alphaOff val="0"/>
                <a:satMod val="103000"/>
                <a:lumMod val="102000"/>
                <a:tint val="94000"/>
              </a:schemeClr>
            </a:gs>
            <a:gs pos="50000">
              <a:schemeClr val="accent3">
                <a:shade val="50000"/>
                <a:hueOff val="0"/>
                <a:satOff val="0"/>
                <a:lumOff val="35962"/>
                <a:alphaOff val="0"/>
                <a:satMod val="110000"/>
                <a:lumMod val="100000"/>
                <a:shade val="100000"/>
              </a:schemeClr>
            </a:gs>
            <a:gs pos="100000">
              <a:schemeClr val="accent3">
                <a:shade val="50000"/>
                <a:hueOff val="0"/>
                <a:satOff val="0"/>
                <a:lumOff val="35962"/>
                <a:alphaOff val="0"/>
                <a:lumMod val="99000"/>
                <a:satMod val="120000"/>
                <a:shade val="78000"/>
              </a:schemeClr>
            </a:gs>
          </a:gsLst>
          <a:lin ang="5400000" scaled="0"/>
        </a:gradFill>
        <a:ln w="6350" cap="flat" cmpd="sng" algn="ctr">
          <a:solidFill>
            <a:schemeClr val="accent3">
              <a:shade val="50000"/>
              <a:hueOff val="0"/>
              <a:satOff val="0"/>
              <a:lumOff val="3596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25000"/>
                </a:schemeClr>
              </a:solidFill>
            </a:rPr>
            <a:t>Diversity Action Plan</a:t>
          </a:r>
        </a:p>
      </dsp:txBody>
      <dsp:txXfrm>
        <a:off x="4570573" y="128067"/>
        <a:ext cx="4009238" cy="691200"/>
      </dsp:txXfrm>
    </dsp:sp>
    <dsp:sp modelId="{6FED00A2-9E33-4625-8942-084BFF0F7897}">
      <dsp:nvSpPr>
        <dsp:cNvPr id="0" name=""/>
        <dsp:cNvSpPr/>
      </dsp:nvSpPr>
      <dsp:spPr>
        <a:xfrm>
          <a:off x="4570573" y="819267"/>
          <a:ext cx="4009238" cy="3689280"/>
        </a:xfrm>
        <a:prstGeom prst="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t>Climate </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Recruitment and Retention of Employees</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t>Recruitment and Retention of Students</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Curriculum and Pedagogy</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Community Partnerships</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t>Business Practices </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a:t>Facilities &amp; Physical Plant</a:t>
          </a:r>
          <a:endParaRPr lang="en-US" sz="2400" kern="1200"/>
        </a:p>
      </dsp:txBody>
      <dsp:txXfrm>
        <a:off x="4570573" y="819267"/>
        <a:ext cx="4009238" cy="3689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E04DD-B0FA-4DB2-84D3-6469EAD174FC}">
      <dsp:nvSpPr>
        <dsp:cNvPr id="0" name=""/>
        <dsp:cNvSpPr/>
      </dsp:nvSpPr>
      <dsp:spPr>
        <a:xfrm>
          <a:off x="0" y="493755"/>
          <a:ext cx="8631518"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u="none" kern="1200" dirty="0"/>
            <a:t>Paid positions for coordinating diversity, equity, inclusion, and accessibility.</a:t>
          </a:r>
          <a:endParaRPr lang="en-US" sz="2000" kern="1200" dirty="0"/>
        </a:p>
      </dsp:txBody>
      <dsp:txXfrm>
        <a:off x="23417" y="517172"/>
        <a:ext cx="8584684" cy="432866"/>
      </dsp:txXfrm>
    </dsp:sp>
    <dsp:sp modelId="{D8BA05FB-1BE7-4582-8AC9-0BF81B2CEE0C}">
      <dsp:nvSpPr>
        <dsp:cNvPr id="0" name=""/>
        <dsp:cNvSpPr/>
      </dsp:nvSpPr>
      <dsp:spPr>
        <a:xfrm>
          <a:off x="0" y="973455"/>
          <a:ext cx="8631518"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051" tIns="25400" rIns="142240" bIns="2540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dirty="0"/>
            <a:t>multiple professional positions (including Cabinet-level)</a:t>
          </a:r>
          <a:endParaRPr lang="en-US"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dirty="0"/>
            <a:t>student positions, internships, and graduate student positions</a:t>
          </a:r>
          <a:endParaRPr lang="en-US" sz="1600" kern="1200" dirty="0"/>
        </a:p>
      </dsp:txBody>
      <dsp:txXfrm>
        <a:off x="0" y="973455"/>
        <a:ext cx="8631518" cy="548550"/>
      </dsp:txXfrm>
    </dsp:sp>
    <dsp:sp modelId="{AA7BA644-E67A-4EC6-8EE7-372E2B838ED3}">
      <dsp:nvSpPr>
        <dsp:cNvPr id="0" name=""/>
        <dsp:cNvSpPr/>
      </dsp:nvSpPr>
      <dsp:spPr>
        <a:xfrm>
          <a:off x="0" y="1522006"/>
          <a:ext cx="8631518"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u="none" kern="1200" dirty="0"/>
            <a:t>Improve grievance processes</a:t>
          </a:r>
          <a:endParaRPr lang="en-US" sz="2000" kern="1200" dirty="0"/>
        </a:p>
      </dsp:txBody>
      <dsp:txXfrm>
        <a:off x="23417" y="1545423"/>
        <a:ext cx="8584684" cy="432866"/>
      </dsp:txXfrm>
    </dsp:sp>
    <dsp:sp modelId="{75F233A5-CAE5-4459-8876-894E8CC887A6}">
      <dsp:nvSpPr>
        <dsp:cNvPr id="0" name=""/>
        <dsp:cNvSpPr/>
      </dsp:nvSpPr>
      <dsp:spPr>
        <a:xfrm>
          <a:off x="0" y="2059306"/>
          <a:ext cx="8631518"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u="none" kern="1200" dirty="0"/>
            <a:t>Evaluation, Metrics, Survey, Feedback</a:t>
          </a:r>
          <a:endParaRPr lang="en-US" sz="2000" kern="1200" dirty="0"/>
        </a:p>
      </dsp:txBody>
      <dsp:txXfrm>
        <a:off x="23417" y="2082723"/>
        <a:ext cx="8584684" cy="432866"/>
      </dsp:txXfrm>
    </dsp:sp>
    <dsp:sp modelId="{C6BBE2E2-F550-44F2-B6EC-AD9BCEA88837}">
      <dsp:nvSpPr>
        <dsp:cNvPr id="0" name=""/>
        <dsp:cNvSpPr/>
      </dsp:nvSpPr>
      <dsp:spPr>
        <a:xfrm>
          <a:off x="0" y="2539006"/>
          <a:ext cx="8631518"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051" tIns="25400" rIns="142240" bIns="2540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a:t>Campus Climate reports</a:t>
          </a:r>
          <a:endParaRPr lang="en-US"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dirty="0"/>
            <a:t>Advertisement/communication strategies</a:t>
          </a:r>
          <a:endParaRPr lang="en-US" sz="1600" kern="1200" dirty="0"/>
        </a:p>
      </dsp:txBody>
      <dsp:txXfrm>
        <a:off x="0" y="2539006"/>
        <a:ext cx="8631518" cy="548550"/>
      </dsp:txXfrm>
    </dsp:sp>
    <dsp:sp modelId="{B7F0B65E-3F89-46FA-8522-4052920787E8}">
      <dsp:nvSpPr>
        <dsp:cNvPr id="0" name=""/>
        <dsp:cNvSpPr/>
      </dsp:nvSpPr>
      <dsp:spPr>
        <a:xfrm>
          <a:off x="0" y="3087556"/>
          <a:ext cx="8631518" cy="4797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u="none" kern="1200" dirty="0"/>
            <a:t>Access to resources, training, and programs focused on diversity and inclusion</a:t>
          </a:r>
          <a:endParaRPr lang="en-US" sz="2000" kern="1200" dirty="0"/>
        </a:p>
      </dsp:txBody>
      <dsp:txXfrm>
        <a:off x="23417" y="3110973"/>
        <a:ext cx="8584684" cy="43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E25-9A1B-4109-99D2-861C82132158}">
      <dsp:nvSpPr>
        <dsp:cNvPr id="0" name=""/>
        <dsp:cNvSpPr/>
      </dsp:nvSpPr>
      <dsp:spPr>
        <a:xfrm>
          <a:off x="0" y="8010"/>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Professional Development</a:t>
          </a:r>
        </a:p>
      </dsp:txBody>
      <dsp:txXfrm>
        <a:off x="29271" y="37281"/>
        <a:ext cx="7681735" cy="541083"/>
      </dsp:txXfrm>
    </dsp:sp>
    <dsp:sp modelId="{8E56A054-4A12-41CA-9086-02E7A23F82A6}">
      <dsp:nvSpPr>
        <dsp:cNvPr id="0" name=""/>
        <dsp:cNvSpPr/>
      </dsp:nvSpPr>
      <dsp:spPr>
        <a:xfrm>
          <a:off x="0" y="607635"/>
          <a:ext cx="774027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54" tIns="31750" rIns="177800" bIns="3175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b="0" i="0" u="none" kern="1200" dirty="0"/>
            <a:t>cultural competence training</a:t>
          </a:r>
          <a:endParaRPr lang="en-US" sz="2000" kern="1200" dirty="0"/>
        </a:p>
        <a:p>
          <a:pPr marL="228600" lvl="1" indent="-228600" algn="l" defTabSz="889000">
            <a:lnSpc>
              <a:spcPct val="90000"/>
            </a:lnSpc>
            <a:spcBef>
              <a:spcPct val="0"/>
            </a:spcBef>
            <a:spcAft>
              <a:spcPct val="20000"/>
            </a:spcAft>
            <a:buFont typeface="Arial" panose="020B0604020202020204" pitchFamily="34" charset="0"/>
            <a:buChar char="•"/>
          </a:pPr>
          <a:r>
            <a:rPr lang="en-US" sz="2000" b="0" i="0" u="none" kern="1200" dirty="0"/>
            <a:t>mentorships</a:t>
          </a:r>
          <a:endParaRPr lang="en-US" sz="2000" kern="1200" dirty="0"/>
        </a:p>
        <a:p>
          <a:pPr marL="228600" lvl="1" indent="-228600" algn="l" defTabSz="889000">
            <a:lnSpc>
              <a:spcPct val="90000"/>
            </a:lnSpc>
            <a:spcBef>
              <a:spcPct val="0"/>
            </a:spcBef>
            <a:spcAft>
              <a:spcPct val="20000"/>
            </a:spcAft>
            <a:buFont typeface="Arial" panose="020B0604020202020204" pitchFamily="34" charset="0"/>
            <a:buChar char="•"/>
          </a:pPr>
          <a:r>
            <a:rPr lang="en-US" sz="2000" b="0" i="0" u="none" kern="1200" dirty="0"/>
            <a:t>division-specific support</a:t>
          </a:r>
          <a:endParaRPr lang="en-US" sz="2000" kern="1200" dirty="0"/>
        </a:p>
      </dsp:txBody>
      <dsp:txXfrm>
        <a:off x="0" y="607635"/>
        <a:ext cx="7740277" cy="1035000"/>
      </dsp:txXfrm>
    </dsp:sp>
    <dsp:sp modelId="{2B6AC606-8465-403D-ADBB-ADBABCBFB641}">
      <dsp:nvSpPr>
        <dsp:cNvPr id="0" name=""/>
        <dsp:cNvSpPr/>
      </dsp:nvSpPr>
      <dsp:spPr>
        <a:xfrm>
          <a:off x="0" y="1642635"/>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Arial" panose="020B0604020202020204" pitchFamily="34" charset="0"/>
            <a:buNone/>
          </a:pPr>
          <a:r>
            <a:rPr lang="en-US" sz="2500" kern="1200" dirty="0"/>
            <a:t>Search Advocates (training)</a:t>
          </a:r>
        </a:p>
      </dsp:txBody>
      <dsp:txXfrm>
        <a:off x="29271" y="1671906"/>
        <a:ext cx="7681735" cy="541083"/>
      </dsp:txXfrm>
    </dsp:sp>
    <dsp:sp modelId="{49D82FEF-50AF-41DD-9D3D-D2EBB27A9DAA}">
      <dsp:nvSpPr>
        <dsp:cNvPr id="0" name=""/>
        <dsp:cNvSpPr/>
      </dsp:nvSpPr>
      <dsp:spPr>
        <a:xfrm>
          <a:off x="0" y="2314260"/>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u="none" kern="1200" dirty="0"/>
            <a:t>Evaluation, Metrics, Survey, Feedback</a:t>
          </a:r>
          <a:endParaRPr lang="en-US" sz="2500" b="0" kern="1200" dirty="0"/>
        </a:p>
      </dsp:txBody>
      <dsp:txXfrm>
        <a:off x="29271" y="2343531"/>
        <a:ext cx="7681735" cy="541083"/>
      </dsp:txXfrm>
    </dsp:sp>
    <dsp:sp modelId="{02B971F1-AB70-45EA-8775-67150443BD94}">
      <dsp:nvSpPr>
        <dsp:cNvPr id="0" name=""/>
        <dsp:cNvSpPr/>
      </dsp:nvSpPr>
      <dsp:spPr>
        <a:xfrm>
          <a:off x="0" y="2993896"/>
          <a:ext cx="7740277"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Pay Equity</a:t>
          </a:r>
        </a:p>
      </dsp:txBody>
      <dsp:txXfrm>
        <a:off x="29271" y="3023167"/>
        <a:ext cx="7681735" cy="5410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5E25-9A1B-4109-99D2-861C82132158}">
      <dsp:nvSpPr>
        <dsp:cNvPr id="0" name=""/>
        <dsp:cNvSpPr/>
      </dsp:nvSpPr>
      <dsp:spPr>
        <a:xfrm>
          <a:off x="0" y="60525"/>
          <a:ext cx="7740277"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Student Life and Belonging</a:t>
          </a:r>
        </a:p>
      </dsp:txBody>
      <dsp:txXfrm>
        <a:off x="31613" y="92138"/>
        <a:ext cx="7677051" cy="584369"/>
      </dsp:txXfrm>
    </dsp:sp>
    <dsp:sp modelId="{8E56A054-4A12-41CA-9086-02E7A23F82A6}">
      <dsp:nvSpPr>
        <dsp:cNvPr id="0" name=""/>
        <dsp:cNvSpPr/>
      </dsp:nvSpPr>
      <dsp:spPr>
        <a:xfrm>
          <a:off x="0" y="708120"/>
          <a:ext cx="774027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54" tIns="34290" rIns="192024" bIns="34290" numCol="1" spcCol="1270" anchor="t" anchorCtr="0">
          <a:noAutofit/>
        </a:bodyPr>
        <a:lstStyle/>
        <a:p>
          <a:pPr marL="228600" lvl="1" indent="-228600" algn="l" defTabSz="933450">
            <a:lnSpc>
              <a:spcPct val="90000"/>
            </a:lnSpc>
            <a:spcBef>
              <a:spcPct val="0"/>
            </a:spcBef>
            <a:spcAft>
              <a:spcPct val="20000"/>
            </a:spcAft>
            <a:buFont typeface="Arial" panose="020B0604020202020204" pitchFamily="34" charset="0"/>
            <a:buChar char="•"/>
          </a:pPr>
          <a:r>
            <a:rPr lang="en-US" sz="2100" b="0" i="0" u="none" kern="1200" dirty="0"/>
            <a:t>student clubs and organizations</a:t>
          </a:r>
          <a:endParaRPr lang="en-US" sz="2100" kern="1200" dirty="0"/>
        </a:p>
        <a:p>
          <a:pPr marL="228600" lvl="1" indent="-228600" algn="l" defTabSz="933450">
            <a:lnSpc>
              <a:spcPct val="90000"/>
            </a:lnSpc>
            <a:spcBef>
              <a:spcPct val="0"/>
            </a:spcBef>
            <a:spcAft>
              <a:spcPct val="20000"/>
            </a:spcAft>
            <a:buFont typeface="Arial" panose="020B0604020202020204" pitchFamily="34" charset="0"/>
            <a:buChar char="•"/>
          </a:pPr>
          <a:r>
            <a:rPr lang="en-US" sz="2100" b="0" i="0" u="none" kern="1200" dirty="0"/>
            <a:t>physical spaces (affinity or identity-specific spaces)</a:t>
          </a:r>
          <a:endParaRPr lang="en-US" sz="2100" kern="1200" dirty="0"/>
        </a:p>
      </dsp:txBody>
      <dsp:txXfrm>
        <a:off x="0" y="708120"/>
        <a:ext cx="7740277" cy="726570"/>
      </dsp:txXfrm>
    </dsp:sp>
    <dsp:sp modelId="{2B6AC606-8465-403D-ADBB-ADBABCBFB641}">
      <dsp:nvSpPr>
        <dsp:cNvPr id="0" name=""/>
        <dsp:cNvSpPr/>
      </dsp:nvSpPr>
      <dsp:spPr>
        <a:xfrm>
          <a:off x="0" y="1434690"/>
          <a:ext cx="7740277"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US" sz="2700" kern="1200" dirty="0"/>
            <a:t>Embedded diversity education</a:t>
          </a:r>
        </a:p>
      </dsp:txBody>
      <dsp:txXfrm>
        <a:off x="31613" y="1466303"/>
        <a:ext cx="7677051" cy="584369"/>
      </dsp:txXfrm>
    </dsp:sp>
    <dsp:sp modelId="{D2B8F2C2-CD30-4239-9FAD-833CBAB00900}">
      <dsp:nvSpPr>
        <dsp:cNvPr id="0" name=""/>
        <dsp:cNvSpPr/>
      </dsp:nvSpPr>
      <dsp:spPr>
        <a:xfrm>
          <a:off x="0" y="2160045"/>
          <a:ext cx="7740277"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u="none" kern="1200" dirty="0"/>
            <a:t>Financial Security</a:t>
          </a:r>
          <a:endParaRPr lang="en-US" sz="2700" b="0" kern="1200" dirty="0"/>
        </a:p>
      </dsp:txBody>
      <dsp:txXfrm>
        <a:off x="31613" y="2191658"/>
        <a:ext cx="7677051" cy="584369"/>
      </dsp:txXfrm>
    </dsp:sp>
    <dsp:sp modelId="{02B971F1-AB70-45EA-8775-67150443BD94}">
      <dsp:nvSpPr>
        <dsp:cNvPr id="0" name=""/>
        <dsp:cNvSpPr/>
      </dsp:nvSpPr>
      <dsp:spPr>
        <a:xfrm>
          <a:off x="0" y="2894052"/>
          <a:ext cx="7740277" cy="64759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Outreach &amp; Community Partnerships</a:t>
          </a:r>
        </a:p>
      </dsp:txBody>
      <dsp:txXfrm>
        <a:off x="31613" y="2925665"/>
        <a:ext cx="7677051" cy="5843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16086-92B1-4ED2-8704-1FA8120A13C6}"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21857-919D-45BE-8909-98151B1A7F14}" type="slidenum">
              <a:rPr lang="en-US" smtClean="0"/>
              <a:t>‹#›</a:t>
            </a:fld>
            <a:endParaRPr lang="en-US"/>
          </a:p>
        </p:txBody>
      </p:sp>
    </p:spTree>
    <p:extLst>
      <p:ext uri="{BB962C8B-B14F-4D97-AF65-F5344CB8AC3E}">
        <p14:creationId xmlns:p14="http://schemas.microsoft.com/office/powerpoint/2010/main" val="111025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2B56-38FE-314B-AD51-0D8F684B9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B8EF43-DC30-8B42-A990-5D6D34FE6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8631D-18B9-F042-8A0A-DFB8023C410F}"/>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5" name="Footer Placeholder 4">
            <a:extLst>
              <a:ext uri="{FF2B5EF4-FFF2-40B4-BE49-F238E27FC236}">
                <a16:creationId xmlns:a16="http://schemas.microsoft.com/office/drawing/2014/main" id="{B8E1999F-2467-6B40-BAF4-290848EAD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DC3F3-38DC-1D46-8BF5-9308ABBF0C37}"/>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241164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126A-906C-0347-B0C7-A722B5270E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AA12AC-8991-D64A-9DF4-777D8D36B8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CD9A2-7AD1-4744-89F8-70C47EE0A998}"/>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5" name="Footer Placeholder 4">
            <a:extLst>
              <a:ext uri="{FF2B5EF4-FFF2-40B4-BE49-F238E27FC236}">
                <a16:creationId xmlns:a16="http://schemas.microsoft.com/office/drawing/2014/main" id="{0B2DC2E4-BD09-CE49-BE52-6D3E30C75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8169E-07C6-B544-BF68-6462D0098E93}"/>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206825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81208-B5C2-8445-9857-38247EF05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0D22DD-40FA-5F49-AFDD-E97984028F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C3BED-8015-A947-8136-5B1C8EB10A2D}"/>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5" name="Footer Placeholder 4">
            <a:extLst>
              <a:ext uri="{FF2B5EF4-FFF2-40B4-BE49-F238E27FC236}">
                <a16:creationId xmlns:a16="http://schemas.microsoft.com/office/drawing/2014/main" id="{E93E12AF-D770-784F-A774-5F1DDDBE1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8E51E-4468-F543-869A-32DCA65D61C1}"/>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3179500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ev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207ACB-A5B0-B349-B8DD-ED0EB9FAC0CC}"/>
              </a:ext>
            </a:extLst>
          </p:cNvPr>
          <p:cNvSpPr>
            <a:spLocks noGrp="1"/>
          </p:cNvSpPr>
          <p:nvPr>
            <p:ph type="dt" sz="half" idx="10"/>
          </p:nvPr>
        </p:nvSpPr>
        <p:spPr/>
        <p:txBody>
          <a:bodyPr/>
          <a:lstStyle>
            <a:lvl1pPr>
              <a:defRPr/>
            </a:lvl1pPr>
          </a:lstStyle>
          <a:p>
            <a:pPr>
              <a:defRPr/>
            </a:pPr>
            <a:fld id="{1CE96AF3-822A-4248-AECB-E36025A5F6CB}" type="datetimeFigureOut">
              <a:rPr lang="en-US"/>
              <a:pPr>
                <a:defRPr/>
              </a:pPr>
              <a:t>5/7/2021</a:t>
            </a:fld>
            <a:endParaRPr lang="en-US"/>
          </a:p>
        </p:txBody>
      </p:sp>
      <p:sp>
        <p:nvSpPr>
          <p:cNvPr id="4" name="Footer Placeholder 4">
            <a:extLst>
              <a:ext uri="{FF2B5EF4-FFF2-40B4-BE49-F238E27FC236}">
                <a16:creationId xmlns:a16="http://schemas.microsoft.com/office/drawing/2014/main" id="{C756476A-F44F-9246-AD48-CBED1834CA8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FB4250-25F1-5447-B5B0-EE52F5627906}"/>
              </a:ext>
            </a:extLst>
          </p:cNvPr>
          <p:cNvSpPr>
            <a:spLocks noGrp="1"/>
          </p:cNvSpPr>
          <p:nvPr>
            <p:ph type="sldNum" sz="quarter" idx="12"/>
          </p:nvPr>
        </p:nvSpPr>
        <p:spPr/>
        <p:txBody>
          <a:bodyPr/>
          <a:lstStyle>
            <a:lvl1pPr>
              <a:defRPr/>
            </a:lvl1pPr>
          </a:lstStyle>
          <a:p>
            <a:pPr>
              <a:defRPr/>
            </a:pPr>
            <a:fld id="{7E25F9EC-2AAC-9745-9970-9E6667A51E19}" type="slidenum">
              <a:rPr lang="en-US"/>
              <a:pPr>
                <a:defRPr/>
              </a:pPr>
              <a:t>‹#›</a:t>
            </a:fld>
            <a:r>
              <a:rPr lang="en-US"/>
              <a:t>  |</a:t>
            </a:r>
            <a:endParaRPr lang="en-US" dirty="0"/>
          </a:p>
        </p:txBody>
      </p:sp>
      <p:sp>
        <p:nvSpPr>
          <p:cNvPr id="6" name="Text Placeholder 2">
            <a:extLst>
              <a:ext uri="{FF2B5EF4-FFF2-40B4-BE49-F238E27FC236}">
                <a16:creationId xmlns:a16="http://schemas.microsoft.com/office/drawing/2014/main" id="{E2F8FF8C-4C22-8B47-86D4-BF6CA360CF9D}"/>
              </a:ext>
            </a:extLst>
          </p:cNvPr>
          <p:cNvSpPr>
            <a:spLocks noGrp="1" noChangeArrowheads="1"/>
          </p:cNvSpPr>
          <p:nvPr>
            <p:ph idx="1"/>
          </p:nvPr>
        </p:nvSpPr>
        <p:spPr bwMode="auto">
          <a:xfrm>
            <a:off x="658813" y="3025775"/>
            <a:ext cx="10923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2"/>
                </a:solidFill>
              </a:defRPr>
            </a:lvl1pPr>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114550" indent="-285750">
              <a:buFont typeface="Arial" panose="020B0604020202020204" pitchFamily="34" charset="0"/>
              <a:buChar char="•"/>
              <a:defRPr>
                <a:solidFill>
                  <a:schemeClr val="tx2"/>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0062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8F66E5-A3E5-B14E-B255-08C27FF7818C}"/>
              </a:ext>
            </a:extLst>
          </p:cNvPr>
          <p:cNvGraphicFramePr/>
          <p:nvPr userDrawn="1">
            <p:extLst/>
          </p:nvPr>
        </p:nvGraphicFramePr>
        <p:xfrm>
          <a:off x="2065691" y="3009900"/>
          <a:ext cx="8076115" cy="302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F86246CF-343B-1A47-8EE7-3DB3B9AE97C7}"/>
              </a:ext>
            </a:extLst>
          </p:cNvPr>
          <p:cNvSpPr>
            <a:spLocks noGrp="1"/>
          </p:cNvSpPr>
          <p:nvPr>
            <p:ph type="dt" sz="half" idx="10"/>
          </p:nvPr>
        </p:nvSpPr>
        <p:spPr/>
        <p:txBody>
          <a:bodyPr/>
          <a:lstStyle>
            <a:lvl1pPr>
              <a:defRPr/>
            </a:lvl1pPr>
          </a:lstStyle>
          <a:p>
            <a:pPr>
              <a:defRPr/>
            </a:pPr>
            <a:fld id="{E02E3409-36C2-8F49-8F34-3069DA320609}" type="datetimeFigureOut">
              <a:rPr lang="en-US"/>
              <a:pPr>
                <a:defRPr/>
              </a:pPr>
              <a:t>5/7/2021</a:t>
            </a:fld>
            <a:endParaRPr lang="en-US"/>
          </a:p>
        </p:txBody>
      </p:sp>
      <p:sp>
        <p:nvSpPr>
          <p:cNvPr id="5" name="Footer Placeholder 4">
            <a:extLst>
              <a:ext uri="{FF2B5EF4-FFF2-40B4-BE49-F238E27FC236}">
                <a16:creationId xmlns:a16="http://schemas.microsoft.com/office/drawing/2014/main" id="{E5A0BA40-0F94-4F44-A8CE-A3F15735B8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3D6259-56A7-AD42-8D5B-A5E4B8F65C5F}"/>
              </a:ext>
            </a:extLst>
          </p:cNvPr>
          <p:cNvSpPr>
            <a:spLocks noGrp="1"/>
          </p:cNvSpPr>
          <p:nvPr>
            <p:ph type="sldNum" sz="quarter" idx="12"/>
          </p:nvPr>
        </p:nvSpPr>
        <p:spPr/>
        <p:txBody>
          <a:bodyPr/>
          <a:lstStyle>
            <a:lvl1pPr>
              <a:defRPr/>
            </a:lvl1pPr>
          </a:lstStyle>
          <a:p>
            <a:pPr>
              <a:defRPr/>
            </a:pPr>
            <a:fld id="{5D8963DB-24AB-6643-A678-36FC1F7BD18A}" type="slidenum">
              <a:rPr lang="en-US"/>
              <a:pPr>
                <a:defRPr/>
              </a:pPr>
              <a:t>‹#›</a:t>
            </a:fld>
            <a:endParaRPr lang="en-US"/>
          </a:p>
        </p:txBody>
      </p:sp>
    </p:spTree>
    <p:extLst>
      <p:ext uri="{BB962C8B-B14F-4D97-AF65-F5344CB8AC3E}">
        <p14:creationId xmlns:p14="http://schemas.microsoft.com/office/powerpoint/2010/main" val="223896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485900"/>
            <a:ext cx="10896600" cy="1219200"/>
          </a:xfrm>
        </p:spPr>
        <p:txBody>
          <a:bodyPr/>
          <a:lstStyle>
            <a:lvl1pPr algn="ctr">
              <a:defRPr sz="6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1768" y="3009901"/>
            <a:ext cx="10920632" cy="3204920"/>
          </a:xfrm>
        </p:spPr>
        <p:txBody>
          <a:bodyPr>
            <a:normAutofit/>
          </a:bodyPr>
          <a:lstStyle>
            <a:lvl1pPr marL="0" indent="0" algn="ctr">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1947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021FB9-6192-BB44-B169-D315751F8813}"/>
              </a:ext>
            </a:extLst>
          </p:cNvPr>
          <p:cNvGraphicFramePr/>
          <p:nvPr userDrawn="1"/>
        </p:nvGraphicFramePr>
        <p:xfrm>
          <a:off x="1439924" y="2956822"/>
          <a:ext cx="7208129" cy="2852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8">
            <a:extLst>
              <a:ext uri="{FF2B5EF4-FFF2-40B4-BE49-F238E27FC236}">
                <a16:creationId xmlns:a16="http://schemas.microsoft.com/office/drawing/2014/main" id="{A346E5E0-EC48-C149-8457-CF7E47EEE2A5}"/>
              </a:ext>
            </a:extLst>
          </p:cNvPr>
          <p:cNvGrpSpPr>
            <a:grpSpLocks/>
          </p:cNvGrpSpPr>
          <p:nvPr userDrawn="1"/>
        </p:nvGrpSpPr>
        <p:grpSpPr bwMode="auto">
          <a:xfrm>
            <a:off x="5902325" y="4133850"/>
            <a:ext cx="3487738" cy="433388"/>
            <a:chOff x="4563931" y="1185627"/>
            <a:chExt cx="1514985" cy="1666753"/>
          </a:xfrm>
        </p:grpSpPr>
        <p:sp>
          <p:nvSpPr>
            <p:cNvPr id="5" name="Rectangle 4">
              <a:extLst>
                <a:ext uri="{FF2B5EF4-FFF2-40B4-BE49-F238E27FC236}">
                  <a16:creationId xmlns:a16="http://schemas.microsoft.com/office/drawing/2014/main" id="{5BBC463A-10A8-5F4F-9E24-4CE844AF5D7B}"/>
                </a:ext>
              </a:extLst>
            </p:cNvPr>
            <p:cNvSpPr/>
            <p:nvPr userDrawn="1"/>
          </p:nvSpPr>
          <p:spPr>
            <a:xfrm>
              <a:off x="4637025" y="1185627"/>
              <a:ext cx="1441891" cy="9585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8E9AD9D5-B448-E549-9C8D-308532DA2A99}"/>
                </a:ext>
              </a:extLst>
            </p:cNvPr>
            <p:cNvSpPr txBox="1"/>
            <p:nvPr userDrawn="1"/>
          </p:nvSpPr>
          <p:spPr>
            <a:xfrm>
              <a:off x="4563931" y="1893844"/>
              <a:ext cx="1441891" cy="958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defTabSz="844550" eaLnBrk="1" fontAlgn="auto" hangingPunct="1">
                <a:lnSpc>
                  <a:spcPct val="90000"/>
                </a:lnSpc>
                <a:spcAft>
                  <a:spcPct val="15000"/>
                </a:spcAft>
                <a:defRPr/>
              </a:pPr>
              <a:r>
                <a:rPr lang="en-US" sz="2400" dirty="0">
                  <a:solidFill>
                    <a:schemeClr val="tx2"/>
                  </a:solidFill>
                </a:rPr>
                <a:t>It can have more impact</a:t>
              </a:r>
            </a:p>
          </p:txBody>
        </p:sp>
      </p:grpSp>
      <p:grpSp>
        <p:nvGrpSpPr>
          <p:cNvPr id="7" name="Group 12">
            <a:extLst>
              <a:ext uri="{FF2B5EF4-FFF2-40B4-BE49-F238E27FC236}">
                <a16:creationId xmlns:a16="http://schemas.microsoft.com/office/drawing/2014/main" id="{D1FD414A-9D75-574E-8A27-13DDDAF94CEB}"/>
              </a:ext>
            </a:extLst>
          </p:cNvPr>
          <p:cNvGrpSpPr>
            <a:grpSpLocks/>
          </p:cNvGrpSpPr>
          <p:nvPr userDrawn="1"/>
        </p:nvGrpSpPr>
        <p:grpSpPr bwMode="auto">
          <a:xfrm>
            <a:off x="5543550" y="3022600"/>
            <a:ext cx="4592638" cy="500063"/>
            <a:chOff x="4278494" y="501"/>
            <a:chExt cx="1482868" cy="2108454"/>
          </a:xfrm>
        </p:grpSpPr>
        <p:sp>
          <p:nvSpPr>
            <p:cNvPr id="8" name="Rectangle 7">
              <a:extLst>
                <a:ext uri="{FF2B5EF4-FFF2-40B4-BE49-F238E27FC236}">
                  <a16:creationId xmlns:a16="http://schemas.microsoft.com/office/drawing/2014/main" id="{609F6D43-3504-CB45-9273-12C93E9FB29F}"/>
                </a:ext>
              </a:extLst>
            </p:cNvPr>
            <p:cNvSpPr/>
            <p:nvPr userDrawn="1"/>
          </p:nvSpPr>
          <p:spPr>
            <a:xfrm>
              <a:off x="4319500" y="501"/>
              <a:ext cx="1441862" cy="9638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8D44F0E2-8758-DE45-9602-DE1199AFB821}"/>
                </a:ext>
              </a:extLst>
            </p:cNvPr>
            <p:cNvSpPr txBox="1"/>
            <p:nvPr userDrawn="1"/>
          </p:nvSpPr>
          <p:spPr>
            <a:xfrm>
              <a:off x="4278494" y="1145091"/>
              <a:ext cx="1441862" cy="9638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defTabSz="844550" eaLnBrk="1" fontAlgn="auto" hangingPunct="1">
                <a:lnSpc>
                  <a:spcPct val="90000"/>
                </a:lnSpc>
                <a:spcAft>
                  <a:spcPct val="15000"/>
                </a:spcAft>
                <a:defRPr/>
              </a:pPr>
              <a:r>
                <a:rPr lang="en-US" sz="2400" dirty="0">
                  <a:solidFill>
                    <a:schemeClr val="tx2"/>
                  </a:solidFill>
                </a:rPr>
                <a:t>Add Smart Art to your content</a:t>
              </a:r>
            </a:p>
          </p:txBody>
        </p:sp>
      </p:grpSp>
      <p:grpSp>
        <p:nvGrpSpPr>
          <p:cNvPr id="10" name="Group 15">
            <a:extLst>
              <a:ext uri="{FF2B5EF4-FFF2-40B4-BE49-F238E27FC236}">
                <a16:creationId xmlns:a16="http://schemas.microsoft.com/office/drawing/2014/main" id="{8F3105E8-7A66-8443-B76F-131279373A3D}"/>
              </a:ext>
            </a:extLst>
          </p:cNvPr>
          <p:cNvGrpSpPr>
            <a:grpSpLocks/>
          </p:cNvGrpSpPr>
          <p:nvPr userDrawn="1"/>
        </p:nvGrpSpPr>
        <p:grpSpPr bwMode="auto">
          <a:xfrm>
            <a:off x="5486400" y="5221288"/>
            <a:ext cx="4318000" cy="655637"/>
            <a:chOff x="4319701" y="2370754"/>
            <a:chExt cx="1441661" cy="961107"/>
          </a:xfrm>
        </p:grpSpPr>
        <p:sp>
          <p:nvSpPr>
            <p:cNvPr id="11" name="Rectangle 10">
              <a:extLst>
                <a:ext uri="{FF2B5EF4-FFF2-40B4-BE49-F238E27FC236}">
                  <a16:creationId xmlns:a16="http://schemas.microsoft.com/office/drawing/2014/main" id="{5C494D6F-8D80-1E45-9A9E-EC02829A78F0}"/>
                </a:ext>
              </a:extLst>
            </p:cNvPr>
            <p:cNvSpPr/>
            <p:nvPr userDrawn="1"/>
          </p:nvSpPr>
          <p:spPr>
            <a:xfrm>
              <a:off x="4319701" y="2370754"/>
              <a:ext cx="1441661" cy="9611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ADC65032-7E2F-724C-9F4F-9BF792A3B729}"/>
                </a:ext>
              </a:extLst>
            </p:cNvPr>
            <p:cNvSpPr txBox="1"/>
            <p:nvPr userDrawn="1"/>
          </p:nvSpPr>
          <p:spPr>
            <a:xfrm>
              <a:off x="4319701" y="2370754"/>
              <a:ext cx="1441661" cy="6539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0" lvl="1" defTabSz="844550" eaLnBrk="1" fontAlgn="auto" hangingPunct="1">
                <a:lnSpc>
                  <a:spcPct val="90000"/>
                </a:lnSpc>
                <a:spcAft>
                  <a:spcPct val="15000"/>
                </a:spcAft>
                <a:defRPr/>
              </a:pPr>
              <a:r>
                <a:rPr lang="en-US" sz="2400" dirty="0">
                  <a:solidFill>
                    <a:schemeClr val="tx2"/>
                  </a:solidFill>
                </a:rPr>
                <a:t>Than using traditional bullets</a:t>
              </a:r>
            </a:p>
          </p:txBody>
        </p:sp>
      </p:gr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3" name="Date Placeholder 4">
            <a:extLst>
              <a:ext uri="{FF2B5EF4-FFF2-40B4-BE49-F238E27FC236}">
                <a16:creationId xmlns:a16="http://schemas.microsoft.com/office/drawing/2014/main" id="{372A221A-B89C-1C47-B1B8-B787D07FBB69}"/>
              </a:ext>
            </a:extLst>
          </p:cNvPr>
          <p:cNvSpPr>
            <a:spLocks noGrp="1"/>
          </p:cNvSpPr>
          <p:nvPr>
            <p:ph type="dt" sz="half" idx="10"/>
          </p:nvPr>
        </p:nvSpPr>
        <p:spPr/>
        <p:txBody>
          <a:bodyPr/>
          <a:lstStyle>
            <a:lvl1pPr>
              <a:defRPr/>
            </a:lvl1pPr>
          </a:lstStyle>
          <a:p>
            <a:pPr>
              <a:defRPr/>
            </a:pPr>
            <a:fld id="{5BF4721F-F4AE-F349-8833-91D47CCB9124}" type="datetimeFigureOut">
              <a:rPr lang="en-US"/>
              <a:pPr>
                <a:defRPr/>
              </a:pPr>
              <a:t>5/7/2021</a:t>
            </a:fld>
            <a:endParaRPr lang="en-US"/>
          </a:p>
        </p:txBody>
      </p:sp>
      <p:sp>
        <p:nvSpPr>
          <p:cNvPr id="14" name="Footer Placeholder 5">
            <a:extLst>
              <a:ext uri="{FF2B5EF4-FFF2-40B4-BE49-F238E27FC236}">
                <a16:creationId xmlns:a16="http://schemas.microsoft.com/office/drawing/2014/main" id="{625C285F-2971-EF49-88CE-890B2793CD71}"/>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A90AB004-2877-4A40-BB3E-A10627A89F05}"/>
              </a:ext>
            </a:extLst>
          </p:cNvPr>
          <p:cNvSpPr>
            <a:spLocks noGrp="1"/>
          </p:cNvSpPr>
          <p:nvPr>
            <p:ph type="sldNum" sz="quarter" idx="12"/>
          </p:nvPr>
        </p:nvSpPr>
        <p:spPr/>
        <p:txBody>
          <a:bodyPr/>
          <a:lstStyle>
            <a:lvl1pPr>
              <a:defRPr/>
            </a:lvl1pPr>
          </a:lstStyle>
          <a:p>
            <a:pPr>
              <a:defRPr/>
            </a:pPr>
            <a:fld id="{D90088AC-8851-0540-8E41-C89F473DE043}" type="slidenum">
              <a:rPr lang="en-US"/>
              <a:pPr>
                <a:defRPr/>
              </a:pPr>
              <a:t>‹#›</a:t>
            </a:fld>
            <a:endParaRPr lang="en-US"/>
          </a:p>
        </p:txBody>
      </p:sp>
    </p:spTree>
    <p:extLst>
      <p:ext uri="{BB962C8B-B14F-4D97-AF65-F5344CB8AC3E}">
        <p14:creationId xmlns:p14="http://schemas.microsoft.com/office/powerpoint/2010/main" val="232357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03749" y="3045501"/>
            <a:ext cx="5264988" cy="3035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Media Placeholder 11"/>
          <p:cNvSpPr>
            <a:spLocks noGrp="1"/>
          </p:cNvSpPr>
          <p:nvPr>
            <p:ph type="media" sz="quarter" idx="13"/>
          </p:nvPr>
        </p:nvSpPr>
        <p:spPr>
          <a:xfrm>
            <a:off x="1028389" y="3259957"/>
            <a:ext cx="4286495" cy="2339682"/>
          </a:xfrm>
        </p:spPr>
        <p:txBody>
          <a:bodyPr rtlCol="0">
            <a:normAutofit/>
          </a:bodyPr>
          <a:lstStyle/>
          <a:p>
            <a:pPr lvl="0"/>
            <a:endParaRPr lang="en-US" noProof="0" dirty="0"/>
          </a:p>
        </p:txBody>
      </p:sp>
      <p:sp>
        <p:nvSpPr>
          <p:cNvPr id="5" name="Date Placeholder 6">
            <a:extLst>
              <a:ext uri="{FF2B5EF4-FFF2-40B4-BE49-F238E27FC236}">
                <a16:creationId xmlns:a16="http://schemas.microsoft.com/office/drawing/2014/main" id="{5D102BE5-317D-CD46-A50A-C3F13C447086}"/>
              </a:ext>
            </a:extLst>
          </p:cNvPr>
          <p:cNvSpPr>
            <a:spLocks noGrp="1"/>
          </p:cNvSpPr>
          <p:nvPr>
            <p:ph type="dt" sz="half" idx="14"/>
          </p:nvPr>
        </p:nvSpPr>
        <p:spPr/>
        <p:txBody>
          <a:bodyPr/>
          <a:lstStyle>
            <a:lvl1pPr>
              <a:defRPr/>
            </a:lvl1pPr>
          </a:lstStyle>
          <a:p>
            <a:pPr>
              <a:defRPr/>
            </a:pPr>
            <a:fld id="{05377CE1-DAFF-5341-881A-7BC557290EE2}" type="datetimeFigureOut">
              <a:rPr lang="en-US"/>
              <a:pPr>
                <a:defRPr/>
              </a:pPr>
              <a:t>5/7/2021</a:t>
            </a:fld>
            <a:endParaRPr lang="en-US"/>
          </a:p>
        </p:txBody>
      </p:sp>
      <p:sp>
        <p:nvSpPr>
          <p:cNvPr id="7" name="Footer Placeholder 7">
            <a:extLst>
              <a:ext uri="{FF2B5EF4-FFF2-40B4-BE49-F238E27FC236}">
                <a16:creationId xmlns:a16="http://schemas.microsoft.com/office/drawing/2014/main" id="{8189B97E-53A9-0E4A-A4D9-D5F9E31B3FC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07526549-4ACA-1E4F-AF30-D33159E87913}"/>
              </a:ext>
            </a:extLst>
          </p:cNvPr>
          <p:cNvSpPr>
            <a:spLocks noGrp="1"/>
          </p:cNvSpPr>
          <p:nvPr>
            <p:ph type="sldNum" sz="quarter" idx="16"/>
          </p:nvPr>
        </p:nvSpPr>
        <p:spPr/>
        <p:txBody>
          <a:bodyPr/>
          <a:lstStyle>
            <a:lvl1pPr>
              <a:defRPr/>
            </a:lvl1pPr>
          </a:lstStyle>
          <a:p>
            <a:pPr>
              <a:defRPr/>
            </a:pPr>
            <a:fld id="{28415930-73B8-1044-9CF3-22D519E9904B}" type="slidenum">
              <a:rPr lang="en-US"/>
              <a:pPr>
                <a:defRPr/>
              </a:pPr>
              <a:t>‹#›</a:t>
            </a:fld>
            <a:endParaRPr lang="en-US"/>
          </a:p>
        </p:txBody>
      </p:sp>
    </p:spTree>
    <p:extLst>
      <p:ext uri="{BB962C8B-B14F-4D97-AF65-F5344CB8AC3E}">
        <p14:creationId xmlns:p14="http://schemas.microsoft.com/office/powerpoint/2010/main" val="209675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4688DFE6-080A-C949-A8CA-CA11011A97C6}"/>
              </a:ext>
            </a:extLst>
          </p:cNvPr>
          <p:cNvSpPr>
            <a:spLocks noGrp="1"/>
          </p:cNvSpPr>
          <p:nvPr>
            <p:ph type="dt" sz="half" idx="10"/>
          </p:nvPr>
        </p:nvSpPr>
        <p:spPr>
          <a:xfrm>
            <a:off x="660400" y="6413500"/>
            <a:ext cx="1017588" cy="334963"/>
          </a:xfrm>
        </p:spPr>
        <p:txBody>
          <a:bodyPr/>
          <a:lstStyle>
            <a:lvl1pPr>
              <a:defRPr/>
            </a:lvl1pPr>
          </a:lstStyle>
          <a:p>
            <a:pPr>
              <a:defRPr/>
            </a:pPr>
            <a:fld id="{E618C2A6-4364-E84C-A382-5E2C6001763B}" type="datetimeFigureOut">
              <a:rPr lang="en-US"/>
              <a:pPr>
                <a:defRPr/>
              </a:pPr>
              <a:t>5/7/2021</a:t>
            </a:fld>
            <a:endParaRPr lang="en-US"/>
          </a:p>
        </p:txBody>
      </p:sp>
      <p:sp>
        <p:nvSpPr>
          <p:cNvPr id="4" name="Footer Placeholder 3">
            <a:extLst>
              <a:ext uri="{FF2B5EF4-FFF2-40B4-BE49-F238E27FC236}">
                <a16:creationId xmlns:a16="http://schemas.microsoft.com/office/drawing/2014/main" id="{9D32A992-71E0-4D44-845E-59BB6A5E2AE0}"/>
              </a:ext>
            </a:extLst>
          </p:cNvPr>
          <p:cNvSpPr>
            <a:spLocks noGrp="1"/>
          </p:cNvSpPr>
          <p:nvPr>
            <p:ph type="ftr" sz="quarter" idx="11"/>
          </p:nvPr>
        </p:nvSpPr>
        <p:spPr>
          <a:xfrm>
            <a:off x="4219575" y="6421438"/>
            <a:ext cx="4970463" cy="334962"/>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54792A3-F7D0-5A45-98D1-E71E527257C7}"/>
              </a:ext>
            </a:extLst>
          </p:cNvPr>
          <p:cNvSpPr>
            <a:spLocks noGrp="1"/>
          </p:cNvSpPr>
          <p:nvPr>
            <p:ph type="sldNum" sz="quarter" idx="12"/>
          </p:nvPr>
        </p:nvSpPr>
        <p:spPr>
          <a:xfrm>
            <a:off x="39688" y="6413500"/>
            <a:ext cx="579437" cy="334963"/>
          </a:xfrm>
        </p:spPr>
        <p:txBody>
          <a:bodyPr/>
          <a:lstStyle>
            <a:lvl1pPr>
              <a:defRPr/>
            </a:lvl1pPr>
          </a:lstStyle>
          <a:p>
            <a:pPr>
              <a:defRPr/>
            </a:pPr>
            <a:fld id="{3097E18F-7258-0744-9B44-4DF876D2373C}" type="slidenum">
              <a:rPr lang="en-US"/>
              <a:pPr>
                <a:defRPr/>
              </a:pPr>
              <a:t>‹#›</a:t>
            </a:fld>
            <a:r>
              <a:rPr lang="en-US" dirty="0"/>
              <a:t>  |</a:t>
            </a:r>
          </a:p>
        </p:txBody>
      </p:sp>
    </p:spTree>
    <p:extLst>
      <p:ext uri="{BB962C8B-B14F-4D97-AF65-F5344CB8AC3E}">
        <p14:creationId xmlns:p14="http://schemas.microsoft.com/office/powerpoint/2010/main" val="405879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19EC3-D9AE-3044-B77D-E33E862CBF26}"/>
              </a:ext>
            </a:extLst>
          </p:cNvPr>
          <p:cNvSpPr>
            <a:spLocks noGrp="1"/>
          </p:cNvSpPr>
          <p:nvPr>
            <p:ph type="dt" sz="half" idx="10"/>
          </p:nvPr>
        </p:nvSpPr>
        <p:spPr/>
        <p:txBody>
          <a:bodyPr/>
          <a:lstStyle>
            <a:lvl1pPr>
              <a:defRPr/>
            </a:lvl1pPr>
          </a:lstStyle>
          <a:p>
            <a:pPr>
              <a:defRPr/>
            </a:pPr>
            <a:fld id="{F8A9F736-F911-5543-8C2C-BC4731DD87A5}" type="datetimeFigureOut">
              <a:rPr lang="en-US"/>
              <a:pPr>
                <a:defRPr/>
              </a:pPr>
              <a:t>5/7/2021</a:t>
            </a:fld>
            <a:endParaRPr lang="en-US"/>
          </a:p>
        </p:txBody>
      </p:sp>
      <p:sp>
        <p:nvSpPr>
          <p:cNvPr id="3" name="Footer Placeholder 2">
            <a:extLst>
              <a:ext uri="{FF2B5EF4-FFF2-40B4-BE49-F238E27FC236}">
                <a16:creationId xmlns:a16="http://schemas.microsoft.com/office/drawing/2014/main" id="{93A274A9-CE8E-DD48-BEDB-E9151A947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2B6D361-97B0-F247-BD0B-EE6687F8BBBF}"/>
              </a:ext>
            </a:extLst>
          </p:cNvPr>
          <p:cNvSpPr>
            <a:spLocks noGrp="1"/>
          </p:cNvSpPr>
          <p:nvPr>
            <p:ph type="sldNum" sz="quarter" idx="12"/>
          </p:nvPr>
        </p:nvSpPr>
        <p:spPr/>
        <p:txBody>
          <a:bodyPr/>
          <a:lstStyle>
            <a:lvl1pPr>
              <a:defRPr/>
            </a:lvl1pPr>
          </a:lstStyle>
          <a:p>
            <a:pPr>
              <a:defRPr/>
            </a:pPr>
            <a:fld id="{1950D4EC-3F69-904A-BFAC-1E8BF2312206}" type="slidenum">
              <a:rPr lang="en-US"/>
              <a:pPr>
                <a:defRPr/>
              </a:pPr>
              <a:t>‹#›</a:t>
            </a:fld>
            <a:endParaRPr lang="en-US"/>
          </a:p>
        </p:txBody>
      </p:sp>
      <p:sp>
        <p:nvSpPr>
          <p:cNvPr id="5" name="Title 4">
            <a:extLst>
              <a:ext uri="{FF2B5EF4-FFF2-40B4-BE49-F238E27FC236}">
                <a16:creationId xmlns:a16="http://schemas.microsoft.com/office/drawing/2014/main" id="{795DBE18-50FA-EE4D-8DEF-274356C06AA7}"/>
              </a:ext>
            </a:extLst>
          </p:cNvPr>
          <p:cNvSpPr>
            <a:spLocks noGrp="1"/>
          </p:cNvSpPr>
          <p:nvPr>
            <p:ph type="title" hasCustomPrompt="1"/>
          </p:nvPr>
        </p:nvSpPr>
        <p:spPr>
          <a:xfrm>
            <a:off x="3773488" y="3009900"/>
            <a:ext cx="4114800" cy="888380"/>
          </a:xfrm>
        </p:spPr>
        <p:txBody>
          <a:bodyPr/>
          <a:lstStyle>
            <a:lvl1pPr algn="ctr">
              <a:defRPr>
                <a:solidFill>
                  <a:schemeClr val="accent2"/>
                </a:solidFill>
              </a:defRPr>
            </a:lvl1pPr>
          </a:lstStyle>
          <a:p>
            <a:r>
              <a:rPr lang="en-US" dirty="0"/>
              <a:t>Blank slide</a:t>
            </a:r>
          </a:p>
        </p:txBody>
      </p:sp>
    </p:spTree>
    <p:extLst>
      <p:ext uri="{BB962C8B-B14F-4D97-AF65-F5344CB8AC3E}">
        <p14:creationId xmlns:p14="http://schemas.microsoft.com/office/powerpoint/2010/main" val="12334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26" y="1485900"/>
            <a:ext cx="10923474" cy="1224742"/>
          </a:xfrm>
        </p:spPr>
        <p:txBody>
          <a:bodyPr/>
          <a:lstStyle>
            <a:lvl1pPr>
              <a:defRPr sz="3200">
                <a:solidFill>
                  <a:schemeClr val="tx2"/>
                </a:solidFill>
              </a:defRPr>
            </a:lvl1pPr>
          </a:lstStyle>
          <a:p>
            <a:r>
              <a:rPr lang="en-US" dirty="0"/>
              <a:t>Click to edit Master title style</a:t>
            </a:r>
          </a:p>
        </p:txBody>
      </p:sp>
      <p:sp>
        <p:nvSpPr>
          <p:cNvPr id="4" name="Text Placeholder 3"/>
          <p:cNvSpPr>
            <a:spLocks noGrp="1"/>
          </p:cNvSpPr>
          <p:nvPr>
            <p:ph type="body" sz="half" idx="2"/>
          </p:nvPr>
        </p:nvSpPr>
        <p:spPr>
          <a:xfrm>
            <a:off x="660355" y="3009900"/>
            <a:ext cx="5272913" cy="2516188"/>
          </a:xfrm>
        </p:spPr>
        <p:txBody>
          <a:bodyPr>
            <a:norm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3"/>
          <p:cNvSpPr>
            <a:spLocks noGrp="1"/>
          </p:cNvSpPr>
          <p:nvPr>
            <p:ph type="body" sz="half" idx="13"/>
          </p:nvPr>
        </p:nvSpPr>
        <p:spPr>
          <a:xfrm>
            <a:off x="6258732" y="3013129"/>
            <a:ext cx="5323668" cy="2516188"/>
          </a:xfrm>
        </p:spPr>
        <p:txBody>
          <a:bodyPr>
            <a:norm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4C6A4D8-6F5D-194D-BC24-339636D3BEAE}"/>
              </a:ext>
            </a:extLst>
          </p:cNvPr>
          <p:cNvSpPr>
            <a:spLocks noGrp="1"/>
          </p:cNvSpPr>
          <p:nvPr>
            <p:ph type="dt" sz="half" idx="14"/>
          </p:nvPr>
        </p:nvSpPr>
        <p:spPr/>
        <p:txBody>
          <a:bodyPr/>
          <a:lstStyle>
            <a:lvl1pPr>
              <a:defRPr/>
            </a:lvl1pPr>
          </a:lstStyle>
          <a:p>
            <a:pPr>
              <a:defRPr/>
            </a:pPr>
            <a:fld id="{82D2CBCF-02C9-C343-9161-BC72CB0D895C}" type="datetimeFigureOut">
              <a:rPr lang="en-US"/>
              <a:pPr>
                <a:defRPr/>
              </a:pPr>
              <a:t>5/7/2021</a:t>
            </a:fld>
            <a:endParaRPr lang="en-US"/>
          </a:p>
        </p:txBody>
      </p:sp>
      <p:sp>
        <p:nvSpPr>
          <p:cNvPr id="6" name="Footer Placeholder 5">
            <a:extLst>
              <a:ext uri="{FF2B5EF4-FFF2-40B4-BE49-F238E27FC236}">
                <a16:creationId xmlns:a16="http://schemas.microsoft.com/office/drawing/2014/main" id="{994344FD-5172-5E40-9C4C-CF98B69EDDA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323AC10-DD29-7A4F-97C6-79F25CF0351D}"/>
              </a:ext>
            </a:extLst>
          </p:cNvPr>
          <p:cNvSpPr>
            <a:spLocks noGrp="1"/>
          </p:cNvSpPr>
          <p:nvPr>
            <p:ph type="sldNum" sz="quarter" idx="16"/>
          </p:nvPr>
        </p:nvSpPr>
        <p:spPr/>
        <p:txBody>
          <a:bodyPr/>
          <a:lstStyle>
            <a:lvl1pPr>
              <a:defRPr/>
            </a:lvl1pPr>
          </a:lstStyle>
          <a:p>
            <a:pPr>
              <a:defRPr/>
            </a:pPr>
            <a:fld id="{1E9889B6-C8B0-EB4B-8845-E6F70E0AE0A1}" type="slidenum">
              <a:rPr lang="en-US"/>
              <a:pPr>
                <a:defRPr/>
              </a:pPr>
              <a:t>‹#›</a:t>
            </a:fld>
            <a:endParaRPr lang="en-US"/>
          </a:p>
        </p:txBody>
      </p:sp>
    </p:spTree>
    <p:extLst>
      <p:ext uri="{BB962C8B-B14F-4D97-AF65-F5344CB8AC3E}">
        <p14:creationId xmlns:p14="http://schemas.microsoft.com/office/powerpoint/2010/main" val="291979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3777-C23F-1C40-A02E-826CB4F55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4B5C0-2675-3346-AD25-E965316E5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04B91-D498-2D41-A2F4-FC6EA685785A}"/>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5" name="Footer Placeholder 4">
            <a:extLst>
              <a:ext uri="{FF2B5EF4-FFF2-40B4-BE49-F238E27FC236}">
                <a16:creationId xmlns:a16="http://schemas.microsoft.com/office/drawing/2014/main" id="{3A73DBD5-80FD-F74D-B366-5E031C8EF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D1A76-FCE4-0546-87E1-3760C2161824}"/>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2204399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7802" y="3009900"/>
            <a:ext cx="4408029" cy="2987944"/>
          </a:xfrm>
        </p:spPr>
        <p:txBody>
          <a:bodyPr>
            <a:norm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itle 10"/>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7" name="Date Placeholder 7">
            <a:extLst>
              <a:ext uri="{FF2B5EF4-FFF2-40B4-BE49-F238E27FC236}">
                <a16:creationId xmlns:a16="http://schemas.microsoft.com/office/drawing/2014/main" id="{E1EEE21D-8346-134E-A809-5AFBA7A418B4}"/>
              </a:ext>
            </a:extLst>
          </p:cNvPr>
          <p:cNvSpPr>
            <a:spLocks noGrp="1"/>
          </p:cNvSpPr>
          <p:nvPr>
            <p:ph type="dt" sz="half" idx="14"/>
          </p:nvPr>
        </p:nvSpPr>
        <p:spPr/>
        <p:txBody>
          <a:bodyPr/>
          <a:lstStyle>
            <a:lvl1pPr>
              <a:defRPr/>
            </a:lvl1pPr>
          </a:lstStyle>
          <a:p>
            <a:pPr>
              <a:defRPr/>
            </a:pPr>
            <a:fld id="{B9CA9068-D76E-7A40-9D5F-4423BA1DA3B6}" type="datetimeFigureOut">
              <a:rPr lang="en-US"/>
              <a:pPr>
                <a:defRPr/>
              </a:pPr>
              <a:t>5/7/2021</a:t>
            </a:fld>
            <a:endParaRPr lang="en-US"/>
          </a:p>
        </p:txBody>
      </p:sp>
      <p:sp>
        <p:nvSpPr>
          <p:cNvPr id="8" name="Footer Placeholder 8">
            <a:extLst>
              <a:ext uri="{FF2B5EF4-FFF2-40B4-BE49-F238E27FC236}">
                <a16:creationId xmlns:a16="http://schemas.microsoft.com/office/drawing/2014/main" id="{EA31021E-0DDE-7A4F-AF07-F9D5415684C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9">
            <a:extLst>
              <a:ext uri="{FF2B5EF4-FFF2-40B4-BE49-F238E27FC236}">
                <a16:creationId xmlns:a16="http://schemas.microsoft.com/office/drawing/2014/main" id="{10BAF32F-D73E-234E-9ECE-B9F5E8C39CEC}"/>
              </a:ext>
            </a:extLst>
          </p:cNvPr>
          <p:cNvSpPr>
            <a:spLocks noGrp="1"/>
          </p:cNvSpPr>
          <p:nvPr>
            <p:ph type="sldNum" sz="quarter" idx="16"/>
          </p:nvPr>
        </p:nvSpPr>
        <p:spPr/>
        <p:txBody>
          <a:bodyPr/>
          <a:lstStyle>
            <a:lvl1pPr>
              <a:defRPr/>
            </a:lvl1pPr>
          </a:lstStyle>
          <a:p>
            <a:pPr>
              <a:defRPr/>
            </a:pPr>
            <a:fld id="{605F72A9-52AC-A949-927C-BE42D41647F8}" type="slidenum">
              <a:rPr lang="en-US"/>
              <a:pPr>
                <a:defRPr/>
              </a:pPr>
              <a:t>‹#›</a:t>
            </a:fld>
            <a:r>
              <a:rPr lang="en-US"/>
              <a:t>  |</a:t>
            </a:r>
            <a:endParaRPr lang="en-US" dirty="0"/>
          </a:p>
        </p:txBody>
      </p:sp>
      <p:sp>
        <p:nvSpPr>
          <p:cNvPr id="10" name="Text Placeholder 2">
            <a:extLst>
              <a:ext uri="{FF2B5EF4-FFF2-40B4-BE49-F238E27FC236}">
                <a16:creationId xmlns:a16="http://schemas.microsoft.com/office/drawing/2014/main" id="{F91CC6CE-7D7F-C04B-BCBC-C1B2FE32919B}"/>
              </a:ext>
            </a:extLst>
          </p:cNvPr>
          <p:cNvSpPr>
            <a:spLocks noGrp="1"/>
          </p:cNvSpPr>
          <p:nvPr>
            <p:ph idx="13" hasCustomPrompt="1"/>
          </p:nvPr>
        </p:nvSpPr>
        <p:spPr>
          <a:xfrm>
            <a:off x="8896027" y="5700402"/>
            <a:ext cx="2985313" cy="297442"/>
          </a:xfrm>
          <a:prstGeom prst="rect">
            <a:avLst/>
          </a:prstGeom>
        </p:spPr>
        <p:txBody>
          <a:bodyPr rtlCol="0">
            <a:noAutofit/>
          </a:bodyPr>
          <a:lstStyle>
            <a:lvl1pPr marL="0" indent="0">
              <a:buNone/>
              <a:defRPr sz="1200"/>
            </a:lvl1pPr>
          </a:lstStyle>
          <a:p>
            <a:pPr lvl="0"/>
            <a:r>
              <a:rPr lang="en-US" dirty="0"/>
              <a:t>Search the Icons library for fun images.</a:t>
            </a:r>
          </a:p>
        </p:txBody>
      </p:sp>
      <p:pic>
        <p:nvPicPr>
          <p:cNvPr id="5" name="Graphic 4" descr="Send">
            <a:extLst>
              <a:ext uri="{FF2B5EF4-FFF2-40B4-BE49-F238E27FC236}">
                <a16:creationId xmlns:a16="http://schemas.microsoft.com/office/drawing/2014/main" id="{2CCE188A-4071-4847-82D6-E30346E44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6086921" y="2448571"/>
            <a:ext cx="4229396" cy="4229396"/>
          </a:xfrm>
          <a:prstGeom prst="rect">
            <a:avLst/>
          </a:prstGeom>
        </p:spPr>
      </p:pic>
    </p:spTree>
    <p:extLst>
      <p:ext uri="{BB962C8B-B14F-4D97-AF65-F5344CB8AC3E}">
        <p14:creationId xmlns:p14="http://schemas.microsoft.com/office/powerpoint/2010/main" val="199658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02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WUC plaza 2">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0" y="5519676"/>
            <a:ext cx="12192000" cy="1087925"/>
          </a:xfrm>
          <a:prstGeom prst="rect">
            <a:avLst/>
          </a:prstGeom>
        </p:spPr>
        <p:txBody>
          <a:bodyPr/>
          <a:lstStyle>
            <a:lvl1pPr algn="r">
              <a:defRPr>
                <a:effectLst>
                  <a:outerShdw blurRad="203200" dist="127000" dir="2160000" sx="101000" sy="101000" algn="ctr" rotWithShape="0">
                    <a:schemeClr val="tx2"/>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395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0CCD-0BD7-814F-B595-3B4D65CECA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69AE09-CFD5-2649-AF32-D61F45BA0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C3627-17E1-9040-B336-B7C4410A93EC}"/>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5" name="Footer Placeholder 4">
            <a:extLst>
              <a:ext uri="{FF2B5EF4-FFF2-40B4-BE49-F238E27FC236}">
                <a16:creationId xmlns:a16="http://schemas.microsoft.com/office/drawing/2014/main" id="{9C2C5137-712A-8C4B-884B-A6D00165A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8DD32-863F-7544-BD88-B7CD26AAE57E}"/>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395747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C91E-936C-5D45-941C-C2B5646BF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F84DD-A7E8-9B45-85A9-EE00428689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0AF520-56F6-E64B-BDBB-A9691D794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BAF00-E1B4-FA42-9420-F300B033DA2E}"/>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6" name="Footer Placeholder 5">
            <a:extLst>
              <a:ext uri="{FF2B5EF4-FFF2-40B4-BE49-F238E27FC236}">
                <a16:creationId xmlns:a16="http://schemas.microsoft.com/office/drawing/2014/main" id="{3BBBBE01-B9EA-174C-9960-E58E68FB4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A6E8C-2E09-AC41-97E9-D6F0032558B1}"/>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77268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D850-6B94-CF42-85A0-92403D457E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6E75A3-CACC-3544-A9CD-6ABF193CC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394EA-A3A8-3140-BF5C-15F233FE3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BA03D-B8F2-4D43-B3B1-DBF7772B04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CD6C59-65F8-814A-987F-D938B1C21F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8175B6-B795-8E49-9807-C5D953DF4F2A}"/>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8" name="Footer Placeholder 7">
            <a:extLst>
              <a:ext uri="{FF2B5EF4-FFF2-40B4-BE49-F238E27FC236}">
                <a16:creationId xmlns:a16="http://schemas.microsoft.com/office/drawing/2014/main" id="{545C9117-4BF4-2D45-A26D-FA02A23FDB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660B86-DFD4-824B-BA99-1049F5B8A5FD}"/>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214796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BD9B-F160-B34A-81E6-39A1E20B8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5A1A9-AF0D-3842-BC8E-799816BF2173}"/>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4" name="Footer Placeholder 3">
            <a:extLst>
              <a:ext uri="{FF2B5EF4-FFF2-40B4-BE49-F238E27FC236}">
                <a16:creationId xmlns:a16="http://schemas.microsoft.com/office/drawing/2014/main" id="{9ABFBB25-F44D-C043-AA70-038D07E55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7DD0B-7F9F-7E4D-AF50-583545552840}"/>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362882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D79FE-27FE-444C-B02D-181A39FC850C}"/>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3" name="Footer Placeholder 2">
            <a:extLst>
              <a:ext uri="{FF2B5EF4-FFF2-40B4-BE49-F238E27FC236}">
                <a16:creationId xmlns:a16="http://schemas.microsoft.com/office/drawing/2014/main" id="{C15463C8-367D-9C42-AEEA-0015DE30F7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8BF970-7330-3243-AE12-A3F9008985FF}"/>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66025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89AA-6FED-D046-BB9C-0272078C5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2A936-7E4E-5543-8DCD-19BD9302C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9B3D3-5208-004D-BD5A-BF731E56E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0EBDF-A1DB-234A-988D-E533119AEC0B}"/>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6" name="Footer Placeholder 5">
            <a:extLst>
              <a:ext uri="{FF2B5EF4-FFF2-40B4-BE49-F238E27FC236}">
                <a16:creationId xmlns:a16="http://schemas.microsoft.com/office/drawing/2014/main" id="{04CC6152-0588-BD43-A8BE-39A445DC2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37829-D65E-A641-9C17-CB899B31448F}"/>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98152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2C39-4FB2-ED48-A962-85B9D7B48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5E0259-FB76-D448-B531-77835C67E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F0598-081D-F24A-9A3A-E70D71ABA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DB4A3-800B-8548-B31A-00CEF2B26F81}"/>
              </a:ext>
            </a:extLst>
          </p:cNvPr>
          <p:cNvSpPr>
            <a:spLocks noGrp="1"/>
          </p:cNvSpPr>
          <p:nvPr>
            <p:ph type="dt" sz="half" idx="10"/>
          </p:nvPr>
        </p:nvSpPr>
        <p:spPr/>
        <p:txBody>
          <a:bodyPr/>
          <a:lstStyle/>
          <a:p>
            <a:fld id="{283882CE-53CC-A949-BE2A-5E61BD315646}" type="datetimeFigureOut">
              <a:rPr lang="en-US" smtClean="0"/>
              <a:t>5/7/2021</a:t>
            </a:fld>
            <a:endParaRPr lang="en-US"/>
          </a:p>
        </p:txBody>
      </p:sp>
      <p:sp>
        <p:nvSpPr>
          <p:cNvPr id="6" name="Footer Placeholder 5">
            <a:extLst>
              <a:ext uri="{FF2B5EF4-FFF2-40B4-BE49-F238E27FC236}">
                <a16:creationId xmlns:a16="http://schemas.microsoft.com/office/drawing/2014/main" id="{E1F1195A-661F-9340-83E7-AA32D8BF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93511-B7A4-3744-B890-F9761F8D8C16}"/>
              </a:ext>
            </a:extLst>
          </p:cNvPr>
          <p:cNvSpPr>
            <a:spLocks noGrp="1"/>
          </p:cNvSpPr>
          <p:nvPr>
            <p:ph type="sldNum" sz="quarter" idx="12"/>
          </p:nvPr>
        </p:nvSpPr>
        <p:spPr/>
        <p:txBody>
          <a:bodyPr/>
          <a:lstStyle/>
          <a:p>
            <a:fld id="{0EDBAAAF-9436-3F43-9F80-C9C8D76C4A19}" type="slidenum">
              <a:rPr lang="en-US" smtClean="0"/>
              <a:t>‹#›</a:t>
            </a:fld>
            <a:endParaRPr lang="en-US"/>
          </a:p>
        </p:txBody>
      </p:sp>
    </p:spTree>
    <p:extLst>
      <p:ext uri="{BB962C8B-B14F-4D97-AF65-F5344CB8AC3E}">
        <p14:creationId xmlns:p14="http://schemas.microsoft.com/office/powerpoint/2010/main" val="417624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D619A-5CBB-444C-9678-BF9EB6BF0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620C8B-DF8B-B74F-9D6D-28D91BF99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DA031-0E58-3048-A7CB-4D31AD44B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882CE-53CC-A949-BE2A-5E61BD315646}" type="datetimeFigureOut">
              <a:rPr lang="en-US" smtClean="0"/>
              <a:t>5/7/2021</a:t>
            </a:fld>
            <a:endParaRPr lang="en-US"/>
          </a:p>
        </p:txBody>
      </p:sp>
      <p:sp>
        <p:nvSpPr>
          <p:cNvPr id="5" name="Footer Placeholder 4">
            <a:extLst>
              <a:ext uri="{FF2B5EF4-FFF2-40B4-BE49-F238E27FC236}">
                <a16:creationId xmlns:a16="http://schemas.microsoft.com/office/drawing/2014/main" id="{994F6C2B-3842-294B-B2A4-8A1E68CED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CF417-8511-F448-870C-39CC621D6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BAAAF-9436-3F43-9F80-C9C8D76C4A19}" type="slidenum">
              <a:rPr lang="en-US" smtClean="0"/>
              <a:t>‹#›</a:t>
            </a:fld>
            <a:endParaRPr lang="en-US"/>
          </a:p>
        </p:txBody>
      </p:sp>
    </p:spTree>
    <p:extLst>
      <p:ext uri="{BB962C8B-B14F-4D97-AF65-F5344CB8AC3E}">
        <p14:creationId xmlns:p14="http://schemas.microsoft.com/office/powerpoint/2010/main" val="45905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F0842CCC-5AF5-494D-BAB6-5BF399E4739D}"/>
              </a:ext>
            </a:extLst>
          </p:cNvPr>
          <p:cNvSpPr>
            <a:spLocks noGrp="1" noChangeArrowheads="1"/>
          </p:cNvSpPr>
          <p:nvPr>
            <p:ph type="title"/>
          </p:nvPr>
        </p:nvSpPr>
        <p:spPr bwMode="auto">
          <a:xfrm>
            <a:off x="663575" y="1501775"/>
            <a:ext cx="108807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B1F7E679-DD6E-0143-9D77-39504D5F72F7}"/>
              </a:ext>
            </a:extLst>
          </p:cNvPr>
          <p:cNvSpPr>
            <a:spLocks noGrp="1" noChangeArrowheads="1"/>
          </p:cNvSpPr>
          <p:nvPr>
            <p:ph type="body" idx="1"/>
          </p:nvPr>
        </p:nvSpPr>
        <p:spPr bwMode="auto">
          <a:xfrm>
            <a:off x="658813" y="3025775"/>
            <a:ext cx="10923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1059AF-3588-DD47-ADA5-FA282F36AA80}"/>
              </a:ext>
            </a:extLst>
          </p:cNvPr>
          <p:cNvSpPr>
            <a:spLocks noGrp="1"/>
          </p:cNvSpPr>
          <p:nvPr>
            <p:ph type="dt" sz="half" idx="2"/>
          </p:nvPr>
        </p:nvSpPr>
        <p:spPr>
          <a:xfrm>
            <a:off x="674688" y="6427788"/>
            <a:ext cx="1017587" cy="334962"/>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accent2"/>
                </a:solidFill>
                <a:latin typeface="+mn-lt"/>
              </a:defRPr>
            </a:lvl1pPr>
          </a:lstStyle>
          <a:p>
            <a:pPr>
              <a:defRPr/>
            </a:pPr>
            <a:fld id="{619ACA9E-7DA3-044E-87BF-A75B072A8B46}" type="datetimeFigureOut">
              <a:rPr lang="en-US"/>
              <a:pPr>
                <a:defRPr/>
              </a:pPr>
              <a:t>5/7/2021</a:t>
            </a:fld>
            <a:endParaRPr lang="en-US"/>
          </a:p>
        </p:txBody>
      </p:sp>
      <p:sp>
        <p:nvSpPr>
          <p:cNvPr id="5" name="Footer Placeholder 4">
            <a:extLst>
              <a:ext uri="{FF2B5EF4-FFF2-40B4-BE49-F238E27FC236}">
                <a16:creationId xmlns:a16="http://schemas.microsoft.com/office/drawing/2014/main" id="{27BCDCDA-BC1E-A840-951E-383417BF136C}"/>
              </a:ext>
            </a:extLst>
          </p:cNvPr>
          <p:cNvSpPr>
            <a:spLocks noGrp="1"/>
          </p:cNvSpPr>
          <p:nvPr>
            <p:ph type="ftr" sz="quarter" idx="3"/>
          </p:nvPr>
        </p:nvSpPr>
        <p:spPr>
          <a:xfrm>
            <a:off x="3773488" y="6421438"/>
            <a:ext cx="4114800" cy="334962"/>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E80115-830E-8748-9A69-481650AE7C6A}"/>
              </a:ext>
            </a:extLst>
          </p:cNvPr>
          <p:cNvSpPr>
            <a:spLocks noGrp="1"/>
          </p:cNvSpPr>
          <p:nvPr>
            <p:ph type="sldNum" sz="quarter" idx="4"/>
          </p:nvPr>
        </p:nvSpPr>
        <p:spPr>
          <a:xfrm>
            <a:off x="66675" y="6427788"/>
            <a:ext cx="581025" cy="334962"/>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accent2"/>
                </a:solidFill>
                <a:latin typeface="+mn-lt"/>
              </a:defRPr>
            </a:lvl1pPr>
          </a:lstStyle>
          <a:p>
            <a:pPr>
              <a:defRPr/>
            </a:pPr>
            <a:fld id="{EC24FE21-6DAA-8045-9348-06109F51E434}" type="slidenum">
              <a:rPr lang="en-US"/>
              <a:pPr>
                <a:defRPr/>
              </a:pPr>
              <a:t>‹#›</a:t>
            </a:fld>
            <a:r>
              <a:rPr lang="en-US"/>
              <a:t>  |</a:t>
            </a:r>
            <a:endParaRPr lang="en-US" dirty="0"/>
          </a:p>
        </p:txBody>
      </p:sp>
      <p:pic>
        <p:nvPicPr>
          <p:cNvPr id="9223" name="Picture 9">
            <a:extLst>
              <a:ext uri="{FF2B5EF4-FFF2-40B4-BE49-F238E27FC236}">
                <a16:creationId xmlns:a16="http://schemas.microsoft.com/office/drawing/2014/main" id="{1B3E2C65-DF8D-6B48-96EC-76F9ED83CB4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2060238"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61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fontAlgn="base">
        <a:lnSpc>
          <a:spcPct val="90000"/>
        </a:lnSpc>
        <a:spcBef>
          <a:spcPct val="0"/>
        </a:spcBef>
        <a:spcAft>
          <a:spcPct val="0"/>
        </a:spcAft>
        <a:defRPr sz="4400" kern="1200">
          <a:solidFill>
            <a:schemeClr val="tx2"/>
          </a:solidFill>
          <a:latin typeface="+mj-lt"/>
          <a:ea typeface="+mj-ea"/>
          <a:cs typeface="+mj-cs"/>
        </a:defRPr>
      </a:lvl1pPr>
      <a:lvl2pPr algn="l" rtl="0" fontAlgn="base">
        <a:lnSpc>
          <a:spcPct val="90000"/>
        </a:lnSpc>
        <a:spcBef>
          <a:spcPct val="0"/>
        </a:spcBef>
        <a:spcAft>
          <a:spcPct val="0"/>
        </a:spcAft>
        <a:defRPr sz="4400">
          <a:solidFill>
            <a:schemeClr val="tx2"/>
          </a:solidFill>
          <a:latin typeface="Arial" panose="020B0604020202020204" pitchFamily="34" charset="0"/>
        </a:defRPr>
      </a:lvl2pPr>
      <a:lvl3pPr algn="l" rtl="0" fontAlgn="base">
        <a:lnSpc>
          <a:spcPct val="90000"/>
        </a:lnSpc>
        <a:spcBef>
          <a:spcPct val="0"/>
        </a:spcBef>
        <a:spcAft>
          <a:spcPct val="0"/>
        </a:spcAft>
        <a:defRPr sz="4400">
          <a:solidFill>
            <a:schemeClr val="tx2"/>
          </a:solidFill>
          <a:latin typeface="Arial" panose="020B0604020202020204" pitchFamily="34" charset="0"/>
        </a:defRPr>
      </a:lvl3pPr>
      <a:lvl4pPr algn="l" rtl="0" fontAlgn="base">
        <a:lnSpc>
          <a:spcPct val="90000"/>
        </a:lnSpc>
        <a:spcBef>
          <a:spcPct val="0"/>
        </a:spcBef>
        <a:spcAft>
          <a:spcPct val="0"/>
        </a:spcAft>
        <a:defRPr sz="4400">
          <a:solidFill>
            <a:schemeClr val="tx2"/>
          </a:solidFill>
          <a:latin typeface="Arial" panose="020B0604020202020204" pitchFamily="34" charset="0"/>
        </a:defRPr>
      </a:lvl4pPr>
      <a:lvl5pPr algn="l" rtl="0" fontAlgn="base">
        <a:lnSpc>
          <a:spcPct val="90000"/>
        </a:lnSpc>
        <a:spcBef>
          <a:spcPct val="0"/>
        </a:spcBef>
        <a:spcAft>
          <a:spcPct val="0"/>
        </a:spcAft>
        <a:defRPr sz="4400">
          <a:solidFill>
            <a:schemeClr val="tx2"/>
          </a:solidFill>
          <a:latin typeface="Arial" panose="020B0604020202020204" pitchFamily="34" charset="0"/>
        </a:defRPr>
      </a:lvl5pPr>
      <a:lvl6pPr marL="457200" algn="l" rtl="0" fontAlgn="base">
        <a:lnSpc>
          <a:spcPct val="90000"/>
        </a:lnSpc>
        <a:spcBef>
          <a:spcPct val="0"/>
        </a:spcBef>
        <a:spcAft>
          <a:spcPct val="0"/>
        </a:spcAft>
        <a:defRPr sz="4400">
          <a:solidFill>
            <a:schemeClr val="tx2"/>
          </a:solidFill>
          <a:latin typeface="Arial" panose="020B0604020202020204" pitchFamily="34" charset="0"/>
        </a:defRPr>
      </a:lvl6pPr>
      <a:lvl7pPr marL="914400" algn="l" rtl="0" fontAlgn="base">
        <a:lnSpc>
          <a:spcPct val="90000"/>
        </a:lnSpc>
        <a:spcBef>
          <a:spcPct val="0"/>
        </a:spcBef>
        <a:spcAft>
          <a:spcPct val="0"/>
        </a:spcAft>
        <a:defRPr sz="4400">
          <a:solidFill>
            <a:schemeClr val="tx2"/>
          </a:solidFill>
          <a:latin typeface="Arial" panose="020B0604020202020204" pitchFamily="34" charset="0"/>
        </a:defRPr>
      </a:lvl7pPr>
      <a:lvl8pPr marL="1371600" algn="l" rtl="0" fontAlgn="base">
        <a:lnSpc>
          <a:spcPct val="90000"/>
        </a:lnSpc>
        <a:spcBef>
          <a:spcPct val="0"/>
        </a:spcBef>
        <a:spcAft>
          <a:spcPct val="0"/>
        </a:spcAft>
        <a:defRPr sz="4400">
          <a:solidFill>
            <a:schemeClr val="tx2"/>
          </a:solidFill>
          <a:latin typeface="Arial" panose="020B0604020202020204" pitchFamily="34" charset="0"/>
        </a:defRPr>
      </a:lvl8pPr>
      <a:lvl9pPr marL="1828800" algn="l" rtl="0" fontAlgn="base">
        <a:lnSpc>
          <a:spcPct val="90000"/>
        </a:lnSpc>
        <a:spcBef>
          <a:spcPct val="0"/>
        </a:spcBef>
        <a:spcAft>
          <a:spcPct val="0"/>
        </a:spcAft>
        <a:defRPr sz="4400">
          <a:solidFill>
            <a:schemeClr val="tx2"/>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374E9CC-1B58-3849-956D-1862A0F62C35}"/>
              </a:ext>
            </a:extLst>
          </p:cNvPr>
          <p:cNvSpPr txBox="1">
            <a:spLocks/>
          </p:cNvSpPr>
          <p:nvPr userDrawn="1"/>
        </p:nvSpPr>
        <p:spPr>
          <a:xfrm>
            <a:off x="0" y="5346915"/>
            <a:ext cx="12192000" cy="1053886"/>
          </a:xfrm>
          <a:prstGeom prst="rect">
            <a:avLst/>
          </a:prstGeom>
          <a:gradFill flip="none" rotWithShape="1">
            <a:gsLst>
              <a:gs pos="0">
                <a:schemeClr val="accent3">
                  <a:lumMod val="67000"/>
                </a:schemeClr>
              </a:gs>
              <a:gs pos="53000">
                <a:schemeClr val="accent3">
                  <a:lumMod val="97000"/>
                  <a:lumOff val="3000"/>
                  <a:alpha val="80000"/>
                </a:schemeClr>
              </a:gs>
              <a:gs pos="100000">
                <a:schemeClr val="accent2">
                  <a:alpha val="67000"/>
                </a:schemeClr>
              </a:gs>
            </a:gsLst>
            <a:path path="circle">
              <a:fillToRect l="100000" t="100000"/>
            </a:path>
            <a:tileRect r="-100000" b="-100000"/>
          </a:gradFill>
        </p:spPr>
        <p:txBody>
          <a:bodyPr lIns="228600" tIns="228600" rIns="228600" bIns="228600" anchor="b">
            <a:normAutofit lnSpcReduction="10000"/>
          </a:bodyPr>
          <a:lstStyle>
            <a:lvl1pPr algn="r" defTabSz="914400" rtl="0" eaLnBrk="1" latinLnBrk="0" hangingPunct="1">
              <a:lnSpc>
                <a:spcPct val="85000"/>
              </a:lnSpc>
              <a:spcBef>
                <a:spcPct val="0"/>
              </a:spcBef>
              <a:buNone/>
              <a:defRPr sz="4800" b="1" i="0" kern="1200" cap="none" spc="-150">
                <a:solidFill>
                  <a:schemeClr val="tx1"/>
                </a:solidFill>
                <a:effectLst/>
                <a:latin typeface="+mj-lt"/>
                <a:ea typeface="+mj-ea"/>
                <a:cs typeface="+mj-cs"/>
              </a:defRPr>
            </a:lvl1pPr>
          </a:lstStyle>
          <a:p>
            <a:pPr fontAlgn="auto">
              <a:spcAft>
                <a:spcPts val="0"/>
              </a:spcAft>
              <a:defRPr/>
            </a:pPr>
            <a:r>
              <a:rPr lang="en-US" dirty="0">
                <a:solidFill>
                  <a:schemeClr val="bg1"/>
                </a:solidFill>
              </a:rPr>
              <a:t>Cover option: Sundial</a:t>
            </a:r>
          </a:p>
        </p:txBody>
      </p:sp>
    </p:spTree>
    <p:extLst>
      <p:ext uri="{BB962C8B-B14F-4D97-AF65-F5344CB8AC3E}">
        <p14:creationId xmlns:p14="http://schemas.microsoft.com/office/powerpoint/2010/main" val="895954943"/>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r" rtl="0" fontAlgn="base">
        <a:lnSpc>
          <a:spcPct val="85000"/>
        </a:lnSpc>
        <a:spcBef>
          <a:spcPct val="0"/>
        </a:spcBef>
        <a:spcAft>
          <a:spcPct val="0"/>
        </a:spcAft>
        <a:defRPr sz="4800" b="1" kern="1200" spc="-150">
          <a:solidFill>
            <a:schemeClr val="bg1"/>
          </a:solidFill>
          <a:latin typeface="+mj-lt"/>
          <a:ea typeface="+mj-ea"/>
          <a:cs typeface="+mj-cs"/>
        </a:defRPr>
      </a:lvl1pPr>
      <a:lvl2pPr algn="r" rtl="0" fontAlgn="base">
        <a:lnSpc>
          <a:spcPct val="85000"/>
        </a:lnSpc>
        <a:spcBef>
          <a:spcPct val="0"/>
        </a:spcBef>
        <a:spcAft>
          <a:spcPct val="0"/>
        </a:spcAft>
        <a:defRPr sz="4800" b="1">
          <a:solidFill>
            <a:schemeClr val="bg1"/>
          </a:solidFill>
          <a:latin typeface="Arial" panose="020B0604020202020204" pitchFamily="34" charset="0"/>
        </a:defRPr>
      </a:lvl2pPr>
      <a:lvl3pPr algn="r" rtl="0" fontAlgn="base">
        <a:lnSpc>
          <a:spcPct val="85000"/>
        </a:lnSpc>
        <a:spcBef>
          <a:spcPct val="0"/>
        </a:spcBef>
        <a:spcAft>
          <a:spcPct val="0"/>
        </a:spcAft>
        <a:defRPr sz="4800" b="1">
          <a:solidFill>
            <a:schemeClr val="bg1"/>
          </a:solidFill>
          <a:latin typeface="Arial" panose="020B0604020202020204" pitchFamily="34" charset="0"/>
        </a:defRPr>
      </a:lvl3pPr>
      <a:lvl4pPr algn="r" rtl="0" fontAlgn="base">
        <a:lnSpc>
          <a:spcPct val="85000"/>
        </a:lnSpc>
        <a:spcBef>
          <a:spcPct val="0"/>
        </a:spcBef>
        <a:spcAft>
          <a:spcPct val="0"/>
        </a:spcAft>
        <a:defRPr sz="4800" b="1">
          <a:solidFill>
            <a:schemeClr val="bg1"/>
          </a:solidFill>
          <a:latin typeface="Arial" panose="020B0604020202020204" pitchFamily="34" charset="0"/>
        </a:defRPr>
      </a:lvl4pPr>
      <a:lvl5pPr algn="r" rtl="0" fontAlgn="base">
        <a:lnSpc>
          <a:spcPct val="85000"/>
        </a:lnSpc>
        <a:spcBef>
          <a:spcPct val="0"/>
        </a:spcBef>
        <a:spcAft>
          <a:spcPct val="0"/>
        </a:spcAft>
        <a:defRPr sz="4800" b="1">
          <a:solidFill>
            <a:schemeClr val="bg1"/>
          </a:solidFill>
          <a:latin typeface="Arial" panose="020B0604020202020204" pitchFamily="34" charset="0"/>
        </a:defRPr>
      </a:lvl5pPr>
      <a:lvl6pPr marL="457200" algn="r" rtl="0" fontAlgn="base">
        <a:lnSpc>
          <a:spcPct val="85000"/>
        </a:lnSpc>
        <a:spcBef>
          <a:spcPct val="0"/>
        </a:spcBef>
        <a:spcAft>
          <a:spcPct val="0"/>
        </a:spcAft>
        <a:defRPr sz="4800" b="1">
          <a:solidFill>
            <a:schemeClr val="bg1"/>
          </a:solidFill>
          <a:latin typeface="Arial" panose="020B0604020202020204" pitchFamily="34" charset="0"/>
        </a:defRPr>
      </a:lvl6pPr>
      <a:lvl7pPr marL="914400" algn="r" rtl="0" fontAlgn="base">
        <a:lnSpc>
          <a:spcPct val="85000"/>
        </a:lnSpc>
        <a:spcBef>
          <a:spcPct val="0"/>
        </a:spcBef>
        <a:spcAft>
          <a:spcPct val="0"/>
        </a:spcAft>
        <a:defRPr sz="4800" b="1">
          <a:solidFill>
            <a:schemeClr val="bg1"/>
          </a:solidFill>
          <a:latin typeface="Arial" panose="020B0604020202020204" pitchFamily="34" charset="0"/>
        </a:defRPr>
      </a:lvl7pPr>
      <a:lvl8pPr marL="1371600" algn="r" rtl="0" fontAlgn="base">
        <a:lnSpc>
          <a:spcPct val="85000"/>
        </a:lnSpc>
        <a:spcBef>
          <a:spcPct val="0"/>
        </a:spcBef>
        <a:spcAft>
          <a:spcPct val="0"/>
        </a:spcAft>
        <a:defRPr sz="4800" b="1">
          <a:solidFill>
            <a:schemeClr val="bg1"/>
          </a:solidFill>
          <a:latin typeface="Arial" panose="020B0604020202020204" pitchFamily="34" charset="0"/>
        </a:defRPr>
      </a:lvl8pPr>
      <a:lvl9pPr marL="1828800" algn="r" rtl="0" fontAlgn="base">
        <a:lnSpc>
          <a:spcPct val="85000"/>
        </a:lnSpc>
        <a:spcBef>
          <a:spcPct val="0"/>
        </a:spcBef>
        <a:spcAft>
          <a:spcPct val="0"/>
        </a:spcAft>
        <a:defRPr sz="4800" b="1">
          <a:solidFill>
            <a:schemeClr val="bg1"/>
          </a:solidFill>
          <a:latin typeface="Arial" panose="020B0604020202020204" pitchFamily="34" charset="0"/>
        </a:defRPr>
      </a:lvl9pPr>
    </p:titleStyle>
    <p:bodyStyle>
      <a:lvl1pPr algn="l" rtl="0" fontAlgn="base">
        <a:lnSpc>
          <a:spcPct val="120000"/>
        </a:lnSpc>
        <a:spcBef>
          <a:spcPts val="1000"/>
        </a:spcBef>
        <a:spcAft>
          <a:spcPct val="0"/>
        </a:spcAft>
        <a:buClr>
          <a:schemeClr val="accent1"/>
        </a:buClr>
        <a:buSzPct val="110000"/>
        <a:buFont typeface="Wingdings" pitchFamily="2" charset="2"/>
        <a:defRPr sz="2800" kern="1200">
          <a:solidFill>
            <a:schemeClr val="bg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10000"/>
        <a:buFont typeface="Wingdings" pitchFamily="2" charset="2"/>
        <a:buChar char="§"/>
        <a:defRPr sz="1600" kern="1200">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10000"/>
        <a:buFont typeface="Wingdings" pitchFamily="2" charset="2"/>
        <a:buChar char="§"/>
        <a:defRPr sz="1400" kern="1200">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F863C-3D80-6C45-A232-B9E92DB2472C}"/>
              </a:ext>
            </a:extLst>
          </p:cNvPr>
          <p:cNvSpPr>
            <a:spLocks noGrp="1"/>
          </p:cNvSpPr>
          <p:nvPr>
            <p:ph type="title"/>
          </p:nvPr>
        </p:nvSpPr>
        <p:spPr>
          <a:xfrm>
            <a:off x="1168400" y="1063625"/>
            <a:ext cx="10853738" cy="920750"/>
          </a:xfrm>
          <a:prstGeom prst="rect">
            <a:avLst/>
          </a:prstGeom>
        </p:spPr>
        <p:txBody>
          <a:bodyPr vert="horz" lIns="228600" tIns="228600" rIns="228600" bIns="228600" rtlCol="0" anchor="ctr">
            <a:normAutofit/>
          </a:bodyPr>
          <a:lstStyle/>
          <a:p>
            <a:r>
              <a:rPr lang="en-US" dirty="0"/>
              <a:t>Cover option: WUC plaza</a:t>
            </a:r>
          </a:p>
        </p:txBody>
      </p:sp>
    </p:spTree>
    <p:extLst>
      <p:ext uri="{BB962C8B-B14F-4D97-AF65-F5344CB8AC3E}">
        <p14:creationId xmlns:p14="http://schemas.microsoft.com/office/powerpoint/2010/main" val="3354125275"/>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r" rtl="0" eaLnBrk="1" fontAlgn="base" hangingPunct="1">
        <a:lnSpc>
          <a:spcPct val="85000"/>
        </a:lnSpc>
        <a:spcBef>
          <a:spcPct val="0"/>
        </a:spcBef>
        <a:spcAft>
          <a:spcPct val="0"/>
        </a:spcAft>
        <a:defRPr sz="4800" b="1" kern="1200" spc="-150">
          <a:solidFill>
            <a:schemeClr val="bg1"/>
          </a:solidFill>
          <a:latin typeface="+mj-lt"/>
          <a:ea typeface="+mj-ea"/>
          <a:cs typeface="+mj-cs"/>
        </a:defRPr>
      </a:lvl1pPr>
      <a:lvl2pPr algn="r" rtl="0" eaLnBrk="1" fontAlgn="base" hangingPunct="1">
        <a:lnSpc>
          <a:spcPct val="85000"/>
        </a:lnSpc>
        <a:spcBef>
          <a:spcPct val="0"/>
        </a:spcBef>
        <a:spcAft>
          <a:spcPct val="0"/>
        </a:spcAft>
        <a:defRPr sz="4800" b="1">
          <a:solidFill>
            <a:schemeClr val="bg1"/>
          </a:solidFill>
          <a:latin typeface="Arial" panose="020B0604020202020204" pitchFamily="34" charset="0"/>
        </a:defRPr>
      </a:lvl2pPr>
      <a:lvl3pPr algn="r" rtl="0" eaLnBrk="1" fontAlgn="base" hangingPunct="1">
        <a:lnSpc>
          <a:spcPct val="85000"/>
        </a:lnSpc>
        <a:spcBef>
          <a:spcPct val="0"/>
        </a:spcBef>
        <a:spcAft>
          <a:spcPct val="0"/>
        </a:spcAft>
        <a:defRPr sz="4800" b="1">
          <a:solidFill>
            <a:schemeClr val="bg1"/>
          </a:solidFill>
          <a:latin typeface="Arial" panose="020B0604020202020204" pitchFamily="34" charset="0"/>
        </a:defRPr>
      </a:lvl3pPr>
      <a:lvl4pPr algn="r" rtl="0" eaLnBrk="1" fontAlgn="base" hangingPunct="1">
        <a:lnSpc>
          <a:spcPct val="85000"/>
        </a:lnSpc>
        <a:spcBef>
          <a:spcPct val="0"/>
        </a:spcBef>
        <a:spcAft>
          <a:spcPct val="0"/>
        </a:spcAft>
        <a:defRPr sz="4800" b="1">
          <a:solidFill>
            <a:schemeClr val="bg1"/>
          </a:solidFill>
          <a:latin typeface="Arial" panose="020B0604020202020204" pitchFamily="34" charset="0"/>
        </a:defRPr>
      </a:lvl4pPr>
      <a:lvl5pPr algn="r" rtl="0" eaLnBrk="1" fontAlgn="base" hangingPunct="1">
        <a:lnSpc>
          <a:spcPct val="85000"/>
        </a:lnSpc>
        <a:spcBef>
          <a:spcPct val="0"/>
        </a:spcBef>
        <a:spcAft>
          <a:spcPct val="0"/>
        </a:spcAft>
        <a:defRPr sz="4800" b="1">
          <a:solidFill>
            <a:schemeClr val="bg1"/>
          </a:solidFill>
          <a:latin typeface="Arial" panose="020B0604020202020204" pitchFamily="34" charset="0"/>
        </a:defRPr>
      </a:lvl5pPr>
      <a:lvl6pPr marL="457200" algn="r" rtl="0" eaLnBrk="1" fontAlgn="base" hangingPunct="1">
        <a:lnSpc>
          <a:spcPct val="85000"/>
        </a:lnSpc>
        <a:spcBef>
          <a:spcPct val="0"/>
        </a:spcBef>
        <a:spcAft>
          <a:spcPct val="0"/>
        </a:spcAft>
        <a:defRPr sz="4800" b="1">
          <a:solidFill>
            <a:schemeClr val="bg1"/>
          </a:solidFill>
          <a:latin typeface="Arial" panose="020B0604020202020204" pitchFamily="34" charset="0"/>
        </a:defRPr>
      </a:lvl6pPr>
      <a:lvl7pPr marL="914400" algn="r" rtl="0" eaLnBrk="1" fontAlgn="base" hangingPunct="1">
        <a:lnSpc>
          <a:spcPct val="85000"/>
        </a:lnSpc>
        <a:spcBef>
          <a:spcPct val="0"/>
        </a:spcBef>
        <a:spcAft>
          <a:spcPct val="0"/>
        </a:spcAft>
        <a:defRPr sz="4800" b="1">
          <a:solidFill>
            <a:schemeClr val="bg1"/>
          </a:solidFill>
          <a:latin typeface="Arial" panose="020B0604020202020204" pitchFamily="34" charset="0"/>
        </a:defRPr>
      </a:lvl7pPr>
      <a:lvl8pPr marL="1371600" algn="r" rtl="0" eaLnBrk="1" fontAlgn="base" hangingPunct="1">
        <a:lnSpc>
          <a:spcPct val="85000"/>
        </a:lnSpc>
        <a:spcBef>
          <a:spcPct val="0"/>
        </a:spcBef>
        <a:spcAft>
          <a:spcPct val="0"/>
        </a:spcAft>
        <a:defRPr sz="4800" b="1">
          <a:solidFill>
            <a:schemeClr val="bg1"/>
          </a:solidFill>
          <a:latin typeface="Arial" panose="020B0604020202020204" pitchFamily="34" charset="0"/>
        </a:defRPr>
      </a:lvl8pPr>
      <a:lvl9pPr marL="1828800" algn="r" rtl="0" eaLnBrk="1" fontAlgn="base" hangingPunct="1">
        <a:lnSpc>
          <a:spcPct val="85000"/>
        </a:lnSpc>
        <a:spcBef>
          <a:spcPct val="0"/>
        </a:spcBef>
        <a:spcAft>
          <a:spcPct val="0"/>
        </a:spcAft>
        <a:defRPr sz="4800" b="1">
          <a:solidFill>
            <a:schemeClr val="bg1"/>
          </a:solidFill>
          <a:latin typeface="Arial" panose="020B0604020202020204" pitchFamily="34" charset="0"/>
        </a:defRPr>
      </a:lvl9pPr>
    </p:titleStyle>
    <p:bodyStyle>
      <a:lvl1pPr algn="l" rtl="0" eaLnBrk="1" fontAlgn="base" hangingPunct="1">
        <a:lnSpc>
          <a:spcPct val="120000"/>
        </a:lnSpc>
        <a:spcBef>
          <a:spcPts val="1000"/>
        </a:spcBef>
        <a:spcAft>
          <a:spcPct val="0"/>
        </a:spcAft>
        <a:buClr>
          <a:schemeClr val="accent1"/>
        </a:buClr>
        <a:buSzPct val="110000"/>
        <a:buFont typeface="Wingdings" pitchFamily="2" charset="2"/>
        <a:defRPr sz="2800" kern="1200">
          <a:solidFill>
            <a:schemeClr val="bg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10000"/>
        <a:buFont typeface="Wingdings" pitchFamily="2" charset="2"/>
        <a:buChar char="§"/>
        <a:defRPr sz="1600"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10000"/>
        <a:buFont typeface="Wingdings" pitchFamily="2" charset="2"/>
        <a:buChar char="§"/>
        <a:defRPr sz="14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png"/><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8.png"/><Relationship Id="rId7" Type="http://schemas.openxmlformats.org/officeDocument/2006/relationships/diagramLayout" Target="../diagrams/layout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12.png"/><Relationship Id="rId10" Type="http://schemas.microsoft.com/office/2007/relationships/diagramDrawing" Target="../diagrams/drawing14.xml"/><Relationship Id="rId4" Type="http://schemas.openxmlformats.org/officeDocument/2006/relationships/image" Target="../media/image9.png"/><Relationship Id="rId9" Type="http://schemas.openxmlformats.org/officeDocument/2006/relationships/diagramColors" Target="../diagrams/colors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zimmera@wou.edu" TargetMode="External"/><Relationship Id="rId5" Type="http://schemas.openxmlformats.org/officeDocument/2006/relationships/hyperlink" Target="mailto:boyleg@wou.edu"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1.svg"/><Relationship Id="rId5" Type="http://schemas.openxmlformats.org/officeDocument/2006/relationships/diagramData" Target="../diagrams/data3.xml"/><Relationship Id="rId10" Type="http://schemas.openxmlformats.org/officeDocument/2006/relationships/image" Target="../media/image10.png"/><Relationship Id="rId4" Type="http://schemas.openxmlformats.org/officeDocument/2006/relationships/image" Target="../media/image9.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9.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EC424-D85E-2D45-9302-AB2943137ED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C4792F-6C19-B746-8005-3A6ED47F51B2}"/>
              </a:ext>
            </a:extLst>
          </p:cNvPr>
          <p:cNvSpPr>
            <a:spLocks noGrp="1"/>
          </p:cNvSpPr>
          <p:nvPr>
            <p:ph type="ctrTitle"/>
          </p:nvPr>
        </p:nvSpPr>
        <p:spPr>
          <a:xfrm>
            <a:off x="1959200" y="924339"/>
            <a:ext cx="8127823" cy="2585624"/>
          </a:xfrm>
        </p:spPr>
        <p:txBody>
          <a:bodyPr/>
          <a:lstStyle/>
          <a:p>
            <a:r>
              <a:rPr lang="en-US" dirty="0"/>
              <a:t>The Diversity Action Plan</a:t>
            </a:r>
          </a:p>
        </p:txBody>
      </p:sp>
      <p:sp>
        <p:nvSpPr>
          <p:cNvPr id="3" name="Subtitle 2">
            <a:extLst>
              <a:ext uri="{FF2B5EF4-FFF2-40B4-BE49-F238E27FC236}">
                <a16:creationId xmlns:a16="http://schemas.microsoft.com/office/drawing/2014/main" id="{8669E87F-7578-6546-AEBB-2856E20FEEAA}"/>
              </a:ext>
            </a:extLst>
          </p:cNvPr>
          <p:cNvSpPr>
            <a:spLocks noGrp="1"/>
          </p:cNvSpPr>
          <p:nvPr>
            <p:ph type="subTitle" idx="1"/>
          </p:nvPr>
        </p:nvSpPr>
        <p:spPr>
          <a:xfrm>
            <a:off x="347869" y="3602038"/>
            <a:ext cx="11350487" cy="2133600"/>
          </a:xfrm>
        </p:spPr>
        <p:txBody>
          <a:bodyPr/>
          <a:lstStyle/>
          <a:p>
            <a:r>
              <a:rPr lang="en-US" dirty="0"/>
              <a:t>Authored by the University Diversity and Inclusion Advisory Committee</a:t>
            </a:r>
          </a:p>
        </p:txBody>
      </p:sp>
    </p:spTree>
    <p:extLst>
      <p:ext uri="{BB962C8B-B14F-4D97-AF65-F5344CB8AC3E}">
        <p14:creationId xmlns:p14="http://schemas.microsoft.com/office/powerpoint/2010/main" val="179320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758735946"/>
              </p:ext>
            </p:extLst>
          </p:nvPr>
        </p:nvGraphicFramePr>
        <p:xfrm>
          <a:off x="1605429" y="2151775"/>
          <a:ext cx="7740277" cy="3593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866324" y="1502479"/>
            <a:ext cx="863151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3.3 Recruitment and Retention of Students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1A9BC317-A47C-4506-8784-3B67AC39BC5F}"/>
              </a:ext>
            </a:extLst>
          </p:cNvPr>
          <p:cNvSpPr/>
          <p:nvPr/>
        </p:nvSpPr>
        <p:spPr>
          <a:xfrm>
            <a:off x="2694159"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280612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2553932019"/>
              </p:ext>
            </p:extLst>
          </p:nvPr>
        </p:nvGraphicFramePr>
        <p:xfrm>
          <a:off x="1895310" y="2120312"/>
          <a:ext cx="7740277" cy="3593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866325" y="1502479"/>
            <a:ext cx="6142580"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3.4 Curriculum &amp; Pedagogy</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1A9BC317-A47C-4506-8784-3B67AC39BC5F}"/>
              </a:ext>
            </a:extLst>
          </p:cNvPr>
          <p:cNvSpPr/>
          <p:nvPr/>
        </p:nvSpPr>
        <p:spPr>
          <a:xfrm>
            <a:off x="2694159"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204760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2781392478"/>
              </p:ext>
            </p:extLst>
          </p:nvPr>
        </p:nvGraphicFramePr>
        <p:xfrm>
          <a:off x="1895310" y="2120312"/>
          <a:ext cx="7740277" cy="3593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866325" y="1502479"/>
            <a:ext cx="6142580"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3.5 Community Partnerships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1A9BC317-A47C-4506-8784-3B67AC39BC5F}"/>
              </a:ext>
            </a:extLst>
          </p:cNvPr>
          <p:cNvSpPr/>
          <p:nvPr/>
        </p:nvSpPr>
        <p:spPr>
          <a:xfrm>
            <a:off x="2694159"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311210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3355457981"/>
              </p:ext>
            </p:extLst>
          </p:nvPr>
        </p:nvGraphicFramePr>
        <p:xfrm>
          <a:off x="866325" y="2073274"/>
          <a:ext cx="10648774" cy="3295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18194" y="1540442"/>
            <a:ext cx="4848675"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3.6 Business Practices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1A9BC317-A47C-4506-8784-3B67AC39BC5F}"/>
              </a:ext>
            </a:extLst>
          </p:cNvPr>
          <p:cNvSpPr/>
          <p:nvPr/>
        </p:nvSpPr>
        <p:spPr>
          <a:xfrm>
            <a:off x="2694159"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413823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4108750633"/>
              </p:ext>
            </p:extLst>
          </p:nvPr>
        </p:nvGraphicFramePr>
        <p:xfrm>
          <a:off x="771613" y="2208642"/>
          <a:ext cx="10648774" cy="3295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18194" y="1540442"/>
            <a:ext cx="7068406"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3.7 Facilities &amp; Physical Plant</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1A9BC317-A47C-4506-8784-3B67AC39BC5F}"/>
              </a:ext>
            </a:extLst>
          </p:cNvPr>
          <p:cNvSpPr/>
          <p:nvPr/>
        </p:nvSpPr>
        <p:spPr>
          <a:xfrm>
            <a:off x="2694159"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427853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A4D9594-10F3-B443-84C2-A51B1BAE1343}"/>
              </a:ext>
            </a:extLst>
          </p:cNvPr>
          <p:cNvPicPr>
            <a:picLocks noChangeAspect="1"/>
          </p:cNvPicPr>
          <p:nvPr/>
        </p:nvPicPr>
        <p:blipFill>
          <a:blip r:embed="rId4"/>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AFE6ABD-2A57-1A4A-884D-1A3B3AA72214}"/>
              </a:ext>
            </a:extLst>
          </p:cNvPr>
          <p:cNvPicPr>
            <a:picLocks noChangeAspect="1"/>
          </p:cNvPicPr>
          <p:nvPr/>
        </p:nvPicPr>
        <p:blipFill>
          <a:blip r:embed="rId5"/>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36360C1B-27BF-4464-BD5F-4F3F0695D9E7}"/>
              </a:ext>
            </a:extLst>
          </p:cNvPr>
          <p:cNvGraphicFramePr/>
          <p:nvPr>
            <p:extLst>
              <p:ext uri="{D42A27DB-BD31-4B8C-83A1-F6EECF244321}">
                <p14:modId xmlns:p14="http://schemas.microsoft.com/office/powerpoint/2010/main" val="4094925925"/>
              </p:ext>
            </p:extLst>
          </p:nvPr>
        </p:nvGraphicFramePr>
        <p:xfrm>
          <a:off x="563283" y="1351678"/>
          <a:ext cx="9344212" cy="41546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2479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A4D9594-10F3-B443-84C2-A51B1BAE1343}"/>
              </a:ext>
            </a:extLst>
          </p:cNvPr>
          <p:cNvPicPr>
            <a:picLocks noChangeAspect="1"/>
          </p:cNvPicPr>
          <p:nvPr/>
        </p:nvPicPr>
        <p:blipFill>
          <a:blip r:embed="rId4"/>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AFE6ABD-2A57-1A4A-884D-1A3B3AA72214}"/>
              </a:ext>
            </a:extLst>
          </p:cNvPr>
          <p:cNvPicPr>
            <a:picLocks noChangeAspect="1"/>
          </p:cNvPicPr>
          <p:nvPr/>
        </p:nvPicPr>
        <p:blipFill>
          <a:blip r:embed="rId5"/>
          <a:stretch>
            <a:fillRect/>
          </a:stretch>
        </p:blipFill>
        <p:spPr>
          <a:xfrm>
            <a:off x="0" y="0"/>
            <a:ext cx="12192000" cy="6858000"/>
          </a:xfrm>
          <a:prstGeom prst="rect">
            <a:avLst/>
          </a:prstGeom>
        </p:spPr>
      </p:pic>
      <p:graphicFrame>
        <p:nvGraphicFramePr>
          <p:cNvPr id="9" name="Table 8">
            <a:extLst>
              <a:ext uri="{FF2B5EF4-FFF2-40B4-BE49-F238E27FC236}">
                <a16:creationId xmlns:a16="http://schemas.microsoft.com/office/drawing/2014/main" id="{E2768D0E-FBAF-4842-98DA-38569D9F547C}"/>
              </a:ext>
            </a:extLst>
          </p:cNvPr>
          <p:cNvGraphicFramePr>
            <a:graphicFrameLocks noGrp="1"/>
          </p:cNvGraphicFramePr>
          <p:nvPr>
            <p:extLst>
              <p:ext uri="{D42A27DB-BD31-4B8C-83A1-F6EECF244321}">
                <p14:modId xmlns:p14="http://schemas.microsoft.com/office/powerpoint/2010/main" val="1113754321"/>
              </p:ext>
            </p:extLst>
          </p:nvPr>
        </p:nvGraphicFramePr>
        <p:xfrm>
          <a:off x="1016002" y="1203960"/>
          <a:ext cx="8127999" cy="4450080"/>
        </p:xfrm>
        <a:graphic>
          <a:graphicData uri="http://schemas.openxmlformats.org/drawingml/2006/table">
            <a:tbl>
              <a:tblPr firstRow="1" bandRow="1">
                <a:tableStyleId>{073A0DAA-6AF3-43AB-8588-CEC1D06C72B9}</a:tableStyleId>
              </a:tblPr>
              <a:tblGrid>
                <a:gridCol w="1108633">
                  <a:extLst>
                    <a:ext uri="{9D8B030D-6E8A-4147-A177-3AD203B41FA5}">
                      <a16:colId xmlns:a16="http://schemas.microsoft.com/office/drawing/2014/main" val="1787224988"/>
                    </a:ext>
                  </a:extLst>
                </a:gridCol>
                <a:gridCol w="1317812">
                  <a:extLst>
                    <a:ext uri="{9D8B030D-6E8A-4147-A177-3AD203B41FA5}">
                      <a16:colId xmlns:a16="http://schemas.microsoft.com/office/drawing/2014/main" val="962953457"/>
                    </a:ext>
                  </a:extLst>
                </a:gridCol>
                <a:gridCol w="5701554">
                  <a:extLst>
                    <a:ext uri="{9D8B030D-6E8A-4147-A177-3AD203B41FA5}">
                      <a16:colId xmlns:a16="http://schemas.microsoft.com/office/drawing/2014/main" val="258541864"/>
                    </a:ext>
                  </a:extLst>
                </a:gridCol>
              </a:tblGrid>
              <a:tr h="370840">
                <a:tc gridSpan="3">
                  <a:txBody>
                    <a:bodyPr/>
                    <a:lstStyle/>
                    <a:p>
                      <a:pPr algn="ctr"/>
                      <a:r>
                        <a:rPr lang="en-US" dirty="0">
                          <a:latin typeface="+mn-lt"/>
                        </a:rPr>
                        <a:t>SCHEDULE</a:t>
                      </a:r>
                    </a:p>
                  </a:txBody>
                  <a:tcPr/>
                </a:tc>
                <a:tc hMerge="1">
                  <a:txBody>
                    <a:bodyPr/>
                    <a:lstStyle/>
                    <a:p>
                      <a:endParaRPr lang="en-US">
                        <a:latin typeface="+mn-lt"/>
                      </a:endParaRPr>
                    </a:p>
                  </a:txBody>
                  <a:tcPr/>
                </a:tc>
                <a:tc hMerge="1">
                  <a:txBody>
                    <a:bodyPr/>
                    <a:lstStyle/>
                    <a:p>
                      <a:endParaRPr lang="en-US" dirty="0">
                        <a:latin typeface="+mn-lt"/>
                      </a:endParaRPr>
                    </a:p>
                  </a:txBody>
                  <a:tcPr/>
                </a:tc>
                <a:extLst>
                  <a:ext uri="{0D108BD9-81ED-4DB2-BD59-A6C34878D82A}">
                    <a16:rowId xmlns:a16="http://schemas.microsoft.com/office/drawing/2014/main" val="3737358804"/>
                  </a:ext>
                </a:extLst>
              </a:tr>
              <a:tr h="370840">
                <a:tc>
                  <a:txBody>
                    <a:bodyPr/>
                    <a:lstStyle/>
                    <a:p>
                      <a:pPr rtl="0" fontAlgn="b"/>
                      <a:r>
                        <a:rPr lang="en-US" dirty="0">
                          <a:effectLst/>
                        </a:rPr>
                        <a:t>May 7th</a:t>
                      </a:r>
                      <a:endParaRPr lang="en-US" dirty="0">
                        <a:effectLst/>
                        <a:latin typeface="+mn-lt"/>
                      </a:endParaRPr>
                    </a:p>
                  </a:txBody>
                  <a:tcPr marL="28575" marR="28575" marT="19050" marB="19050" anchor="b"/>
                </a:tc>
                <a:tc>
                  <a:txBody>
                    <a:bodyPr/>
                    <a:lstStyle/>
                    <a:p>
                      <a:pPr rtl="0" fontAlgn="b"/>
                      <a:r>
                        <a:rPr lang="en-US" dirty="0">
                          <a:effectLst/>
                        </a:rPr>
                        <a:t>4p-5p</a:t>
                      </a:r>
                      <a:endParaRPr lang="en-US" dirty="0">
                        <a:effectLst/>
                        <a:latin typeface="+mn-lt"/>
                      </a:endParaRPr>
                    </a:p>
                  </a:txBody>
                  <a:tcPr marL="28575" marR="28575" marT="19050" marB="19050" anchor="b"/>
                </a:tc>
                <a:tc>
                  <a:txBody>
                    <a:bodyPr/>
                    <a:lstStyle/>
                    <a:p>
                      <a:pPr rtl="0" fontAlgn="b"/>
                      <a:r>
                        <a:rPr lang="en-US" dirty="0">
                          <a:effectLst/>
                        </a:rPr>
                        <a:t>Student Affairs Committee on Inclusion (SACI)</a:t>
                      </a:r>
                      <a:endParaRPr lang="en-US" b="0" dirty="0">
                        <a:solidFill>
                          <a:srgbClr val="000000"/>
                        </a:solidFill>
                        <a:effectLst/>
                        <a:latin typeface="+mn-lt"/>
                      </a:endParaRPr>
                    </a:p>
                  </a:txBody>
                  <a:tcPr marL="28575" marR="28575" marT="19050" marB="19050" anchor="b"/>
                </a:tc>
                <a:extLst>
                  <a:ext uri="{0D108BD9-81ED-4DB2-BD59-A6C34878D82A}">
                    <a16:rowId xmlns:a16="http://schemas.microsoft.com/office/drawing/2014/main" val="4159620637"/>
                  </a:ext>
                </a:extLst>
              </a:tr>
              <a:tr h="370840">
                <a:tc>
                  <a:txBody>
                    <a:bodyPr/>
                    <a:lstStyle/>
                    <a:p>
                      <a:pPr rtl="0" fontAlgn="b"/>
                      <a:r>
                        <a:rPr lang="en-US">
                          <a:effectLst/>
                        </a:rPr>
                        <a:t>May 11th</a:t>
                      </a:r>
                      <a:endParaRPr lang="en-US">
                        <a:effectLst/>
                        <a:latin typeface="+mn-lt"/>
                      </a:endParaRPr>
                    </a:p>
                  </a:txBody>
                  <a:tcPr marL="28575" marR="28575" marT="19050" marB="19050" anchor="b"/>
                </a:tc>
                <a:tc>
                  <a:txBody>
                    <a:bodyPr/>
                    <a:lstStyle/>
                    <a:p>
                      <a:pPr rtl="0" fontAlgn="b"/>
                      <a:r>
                        <a:rPr lang="en-US">
                          <a:effectLst/>
                        </a:rPr>
                        <a:t>3p-5p</a:t>
                      </a:r>
                      <a:endParaRPr lang="en-US">
                        <a:effectLst/>
                        <a:latin typeface="+mn-lt"/>
                      </a:endParaRPr>
                    </a:p>
                  </a:txBody>
                  <a:tcPr marL="28575" marR="28575" marT="19050" marB="19050" anchor="b"/>
                </a:tc>
                <a:tc>
                  <a:txBody>
                    <a:bodyPr/>
                    <a:lstStyle/>
                    <a:p>
                      <a:pPr rtl="0" fontAlgn="b"/>
                      <a:r>
                        <a:rPr lang="en-US">
                          <a:effectLst/>
                        </a:rPr>
                        <a:t>Faculty Senate</a:t>
                      </a:r>
                      <a:endParaRPr lang="en-US">
                        <a:effectLst/>
                        <a:latin typeface="+mn-lt"/>
                      </a:endParaRPr>
                    </a:p>
                  </a:txBody>
                  <a:tcPr marL="28575" marR="28575" marT="19050" marB="19050" anchor="b"/>
                </a:tc>
                <a:extLst>
                  <a:ext uri="{0D108BD9-81ED-4DB2-BD59-A6C34878D82A}">
                    <a16:rowId xmlns:a16="http://schemas.microsoft.com/office/drawing/2014/main" val="3128886089"/>
                  </a:ext>
                </a:extLst>
              </a:tr>
              <a:tr h="370840">
                <a:tc>
                  <a:txBody>
                    <a:bodyPr/>
                    <a:lstStyle/>
                    <a:p>
                      <a:pPr rtl="0" fontAlgn="b"/>
                      <a:r>
                        <a:rPr lang="en-US">
                          <a:effectLst/>
                        </a:rPr>
                        <a:t>May 12th</a:t>
                      </a:r>
                      <a:endParaRPr lang="en-US">
                        <a:effectLst/>
                        <a:latin typeface="+mn-lt"/>
                      </a:endParaRPr>
                    </a:p>
                  </a:txBody>
                  <a:tcPr marL="28575" marR="28575" marT="19050" marB="19050" anchor="b"/>
                </a:tc>
                <a:tc>
                  <a:txBody>
                    <a:bodyPr/>
                    <a:lstStyle/>
                    <a:p>
                      <a:pPr rtl="0" fontAlgn="b"/>
                      <a:r>
                        <a:rPr lang="en-US">
                          <a:effectLst/>
                        </a:rPr>
                        <a:t>9am-10am</a:t>
                      </a:r>
                      <a:endParaRPr lang="en-US">
                        <a:effectLst/>
                        <a:latin typeface="+mn-lt"/>
                      </a:endParaRPr>
                    </a:p>
                  </a:txBody>
                  <a:tcPr marL="28575" marR="28575" marT="19050" marB="19050" anchor="b"/>
                </a:tc>
                <a:tc>
                  <a:txBody>
                    <a:bodyPr/>
                    <a:lstStyle/>
                    <a:p>
                      <a:pPr rtl="0" fontAlgn="b"/>
                      <a:r>
                        <a:rPr lang="en-US">
                          <a:effectLst/>
                        </a:rPr>
                        <a:t>Student Success and Advising Staff</a:t>
                      </a:r>
                      <a:endParaRPr lang="en-US">
                        <a:effectLst/>
                        <a:latin typeface="+mn-lt"/>
                      </a:endParaRPr>
                    </a:p>
                  </a:txBody>
                  <a:tcPr marL="28575" marR="28575" marT="19050" marB="19050" anchor="b"/>
                </a:tc>
                <a:extLst>
                  <a:ext uri="{0D108BD9-81ED-4DB2-BD59-A6C34878D82A}">
                    <a16:rowId xmlns:a16="http://schemas.microsoft.com/office/drawing/2014/main" val="1552431572"/>
                  </a:ext>
                </a:extLst>
              </a:tr>
              <a:tr h="370840">
                <a:tc>
                  <a:txBody>
                    <a:bodyPr/>
                    <a:lstStyle/>
                    <a:p>
                      <a:pPr rtl="0" fontAlgn="b"/>
                      <a:r>
                        <a:rPr lang="en-US">
                          <a:effectLst/>
                        </a:rPr>
                        <a:t>May 12th </a:t>
                      </a:r>
                      <a:endParaRPr lang="en-US">
                        <a:effectLst/>
                        <a:latin typeface="+mn-lt"/>
                      </a:endParaRPr>
                    </a:p>
                  </a:txBody>
                  <a:tcPr marL="28575" marR="28575" marT="19050" marB="19050" anchor="b"/>
                </a:tc>
                <a:tc>
                  <a:txBody>
                    <a:bodyPr/>
                    <a:lstStyle/>
                    <a:p>
                      <a:pPr rtl="0" fontAlgn="b"/>
                      <a:r>
                        <a:rPr lang="en-US">
                          <a:effectLst/>
                        </a:rPr>
                        <a:t>1-3p </a:t>
                      </a:r>
                      <a:endParaRPr lang="en-US">
                        <a:effectLst/>
                        <a:latin typeface="+mn-lt"/>
                      </a:endParaRPr>
                    </a:p>
                  </a:txBody>
                  <a:tcPr marL="28575" marR="28575" marT="19050" marB="19050" anchor="b"/>
                </a:tc>
                <a:tc>
                  <a:txBody>
                    <a:bodyPr/>
                    <a:lstStyle/>
                    <a:p>
                      <a:pPr rtl="0" fontAlgn="b"/>
                      <a:r>
                        <a:rPr lang="en-US">
                          <a:effectLst/>
                        </a:rPr>
                        <a:t>BOARD OF TRUSTEES - Special Session</a:t>
                      </a:r>
                      <a:endParaRPr lang="en-US">
                        <a:effectLst/>
                        <a:latin typeface="+mn-lt"/>
                      </a:endParaRPr>
                    </a:p>
                  </a:txBody>
                  <a:tcPr marL="28575" marR="28575" marT="19050" marB="19050" anchor="b"/>
                </a:tc>
                <a:extLst>
                  <a:ext uri="{0D108BD9-81ED-4DB2-BD59-A6C34878D82A}">
                    <a16:rowId xmlns:a16="http://schemas.microsoft.com/office/drawing/2014/main" val="2295901114"/>
                  </a:ext>
                </a:extLst>
              </a:tr>
              <a:tr h="370840">
                <a:tc>
                  <a:txBody>
                    <a:bodyPr/>
                    <a:lstStyle/>
                    <a:p>
                      <a:pPr rtl="0" fontAlgn="b"/>
                      <a:r>
                        <a:rPr lang="en-US">
                          <a:effectLst/>
                        </a:rPr>
                        <a:t>may 12th</a:t>
                      </a:r>
                      <a:endParaRPr lang="en-US">
                        <a:effectLst/>
                        <a:latin typeface="+mn-lt"/>
                      </a:endParaRPr>
                    </a:p>
                  </a:txBody>
                  <a:tcPr marL="28575" marR="28575" marT="19050" marB="19050" anchor="b"/>
                </a:tc>
                <a:tc>
                  <a:txBody>
                    <a:bodyPr/>
                    <a:lstStyle/>
                    <a:p>
                      <a:pPr rtl="0" fontAlgn="b"/>
                      <a:r>
                        <a:rPr lang="en-US">
                          <a:effectLst/>
                        </a:rPr>
                        <a:t>5-6:30p</a:t>
                      </a:r>
                      <a:endParaRPr lang="en-US">
                        <a:effectLst/>
                        <a:latin typeface="+mn-lt"/>
                      </a:endParaRPr>
                    </a:p>
                  </a:txBody>
                  <a:tcPr marL="28575" marR="28575" marT="19050" marB="19050" anchor="b"/>
                </a:tc>
                <a:tc>
                  <a:txBody>
                    <a:bodyPr/>
                    <a:lstStyle/>
                    <a:p>
                      <a:pPr rtl="0" fontAlgn="b"/>
                      <a:r>
                        <a:rPr lang="en-US">
                          <a:effectLst/>
                        </a:rPr>
                        <a:t>ASWOU Senate</a:t>
                      </a:r>
                      <a:endParaRPr lang="en-US">
                        <a:effectLst/>
                        <a:latin typeface="+mn-lt"/>
                      </a:endParaRPr>
                    </a:p>
                  </a:txBody>
                  <a:tcPr marL="28575" marR="28575" marT="19050" marB="19050" anchor="b"/>
                </a:tc>
                <a:extLst>
                  <a:ext uri="{0D108BD9-81ED-4DB2-BD59-A6C34878D82A}">
                    <a16:rowId xmlns:a16="http://schemas.microsoft.com/office/drawing/2014/main" val="949276782"/>
                  </a:ext>
                </a:extLst>
              </a:tr>
              <a:tr h="370840">
                <a:tc>
                  <a:txBody>
                    <a:bodyPr/>
                    <a:lstStyle/>
                    <a:p>
                      <a:pPr rtl="0" fontAlgn="b"/>
                      <a:r>
                        <a:rPr lang="en-US">
                          <a:effectLst/>
                        </a:rPr>
                        <a:t>May 20th</a:t>
                      </a:r>
                      <a:endParaRPr lang="en-US">
                        <a:effectLst/>
                        <a:latin typeface="+mn-lt"/>
                      </a:endParaRPr>
                    </a:p>
                  </a:txBody>
                  <a:tcPr marL="28575" marR="28575" marT="19050" marB="19050" anchor="b"/>
                </a:tc>
                <a:tc>
                  <a:txBody>
                    <a:bodyPr/>
                    <a:lstStyle/>
                    <a:p>
                      <a:pPr rtl="0" fontAlgn="b"/>
                      <a:r>
                        <a:rPr lang="en-US">
                          <a:effectLst/>
                        </a:rPr>
                        <a:t>11:30 - 1p</a:t>
                      </a:r>
                      <a:endParaRPr lang="en-US">
                        <a:effectLst/>
                        <a:latin typeface="+mn-lt"/>
                      </a:endParaRPr>
                    </a:p>
                  </a:txBody>
                  <a:tcPr marL="28575" marR="28575" marT="19050" marB="19050" anchor="b"/>
                </a:tc>
                <a:tc>
                  <a:txBody>
                    <a:bodyPr/>
                    <a:lstStyle/>
                    <a:p>
                      <a:pPr rtl="0" fontAlgn="b"/>
                      <a:r>
                        <a:rPr lang="en-US" dirty="0">
                          <a:effectLst/>
                        </a:rPr>
                        <a:t>UDIAC TOWNHALL</a:t>
                      </a:r>
                      <a:endParaRPr lang="en-US" dirty="0">
                        <a:effectLst/>
                        <a:latin typeface="+mn-lt"/>
                      </a:endParaRPr>
                    </a:p>
                  </a:txBody>
                  <a:tcPr marL="28575" marR="28575" marT="19050" marB="19050" anchor="b"/>
                </a:tc>
                <a:extLst>
                  <a:ext uri="{0D108BD9-81ED-4DB2-BD59-A6C34878D82A}">
                    <a16:rowId xmlns:a16="http://schemas.microsoft.com/office/drawing/2014/main" val="1872547586"/>
                  </a:ext>
                </a:extLst>
              </a:tr>
              <a:tr h="370840">
                <a:tc>
                  <a:txBody>
                    <a:bodyPr/>
                    <a:lstStyle/>
                    <a:p>
                      <a:pPr rtl="0" fontAlgn="b"/>
                      <a:r>
                        <a:rPr lang="en-US" dirty="0">
                          <a:effectLst/>
                        </a:rPr>
                        <a:t>May 21st</a:t>
                      </a:r>
                      <a:endParaRPr lang="en-US" dirty="0">
                        <a:effectLst/>
                        <a:latin typeface="+mn-lt"/>
                      </a:endParaRPr>
                    </a:p>
                  </a:txBody>
                  <a:tcPr marL="28575" marR="28575" marT="19050" marB="19050" anchor="b"/>
                </a:tc>
                <a:tc>
                  <a:txBody>
                    <a:bodyPr/>
                    <a:lstStyle/>
                    <a:p>
                      <a:pPr rtl="0" fontAlgn="b"/>
                      <a:r>
                        <a:rPr lang="en-US">
                          <a:effectLst/>
                        </a:rPr>
                        <a:t>8:30a-10a</a:t>
                      </a:r>
                      <a:endParaRPr lang="en-US">
                        <a:effectLst/>
                        <a:latin typeface="+mn-lt"/>
                      </a:endParaRPr>
                    </a:p>
                  </a:txBody>
                  <a:tcPr marL="28575" marR="28575" marT="19050" marB="19050" anchor="b"/>
                </a:tc>
                <a:tc>
                  <a:txBody>
                    <a:bodyPr/>
                    <a:lstStyle/>
                    <a:p>
                      <a:pPr rtl="0" fontAlgn="b"/>
                      <a:r>
                        <a:rPr lang="en-US">
                          <a:effectLst/>
                        </a:rPr>
                        <a:t>University Council</a:t>
                      </a:r>
                      <a:endParaRPr lang="en-US">
                        <a:effectLst/>
                        <a:latin typeface="+mn-lt"/>
                      </a:endParaRPr>
                    </a:p>
                  </a:txBody>
                  <a:tcPr marL="28575" marR="28575" marT="19050" marB="19050" anchor="b"/>
                </a:tc>
                <a:extLst>
                  <a:ext uri="{0D108BD9-81ED-4DB2-BD59-A6C34878D82A}">
                    <a16:rowId xmlns:a16="http://schemas.microsoft.com/office/drawing/2014/main" val="1482890126"/>
                  </a:ext>
                </a:extLst>
              </a:tr>
              <a:tr h="370840">
                <a:tc>
                  <a:txBody>
                    <a:bodyPr/>
                    <a:lstStyle/>
                    <a:p>
                      <a:pPr rtl="0" fontAlgn="b"/>
                      <a:r>
                        <a:rPr lang="en-US">
                          <a:effectLst/>
                        </a:rPr>
                        <a:t>May 13th </a:t>
                      </a:r>
                      <a:endParaRPr lang="en-US">
                        <a:effectLst/>
                        <a:latin typeface="+mn-lt"/>
                      </a:endParaRPr>
                    </a:p>
                  </a:txBody>
                  <a:tcPr marL="28575" marR="28575" marT="19050" marB="19050" anchor="b"/>
                </a:tc>
                <a:tc>
                  <a:txBody>
                    <a:bodyPr/>
                    <a:lstStyle/>
                    <a:p>
                      <a:pPr rtl="0" fontAlgn="b"/>
                      <a:r>
                        <a:rPr lang="en-US">
                          <a:effectLst/>
                        </a:rPr>
                        <a:t>10a-11a</a:t>
                      </a:r>
                      <a:endParaRPr lang="en-US">
                        <a:effectLst/>
                        <a:latin typeface="+mn-lt"/>
                      </a:endParaRPr>
                    </a:p>
                  </a:txBody>
                  <a:tcPr marL="28575" marR="28575" marT="19050" marB="19050" anchor="b"/>
                </a:tc>
                <a:tc>
                  <a:txBody>
                    <a:bodyPr/>
                    <a:lstStyle/>
                    <a:p>
                      <a:pPr rtl="0" fontAlgn="b"/>
                      <a:r>
                        <a:rPr lang="en-US">
                          <a:effectLst/>
                        </a:rPr>
                        <a:t>Student Affairs Directors Meeting</a:t>
                      </a:r>
                      <a:endParaRPr lang="en-US">
                        <a:effectLst/>
                        <a:latin typeface="+mn-lt"/>
                      </a:endParaRPr>
                    </a:p>
                  </a:txBody>
                  <a:tcPr marL="28575" marR="28575" marT="19050" marB="19050" anchor="b"/>
                </a:tc>
                <a:extLst>
                  <a:ext uri="{0D108BD9-81ED-4DB2-BD59-A6C34878D82A}">
                    <a16:rowId xmlns:a16="http://schemas.microsoft.com/office/drawing/2014/main" val="3968447991"/>
                  </a:ext>
                </a:extLst>
              </a:tr>
              <a:tr h="370840">
                <a:tc>
                  <a:txBody>
                    <a:bodyPr/>
                    <a:lstStyle/>
                    <a:p>
                      <a:pPr rtl="0" fontAlgn="b"/>
                      <a:r>
                        <a:rPr lang="en-US">
                          <a:effectLst/>
                        </a:rPr>
                        <a:t>May 27th</a:t>
                      </a:r>
                      <a:endParaRPr lang="en-US">
                        <a:effectLst/>
                        <a:latin typeface="+mn-lt"/>
                      </a:endParaRPr>
                    </a:p>
                  </a:txBody>
                  <a:tcPr marL="28575" marR="28575" marT="19050" marB="19050" anchor="b"/>
                </a:tc>
                <a:tc>
                  <a:txBody>
                    <a:bodyPr/>
                    <a:lstStyle/>
                    <a:p>
                      <a:pPr rtl="0" fontAlgn="b"/>
                      <a:r>
                        <a:rPr lang="en-US">
                          <a:effectLst/>
                        </a:rPr>
                        <a:t>1p-2:30p</a:t>
                      </a:r>
                      <a:endParaRPr lang="en-US">
                        <a:effectLst/>
                        <a:latin typeface="+mn-lt"/>
                      </a:endParaRPr>
                    </a:p>
                  </a:txBody>
                  <a:tcPr marL="28575" marR="28575" marT="19050" marB="19050" anchor="b"/>
                </a:tc>
                <a:tc>
                  <a:txBody>
                    <a:bodyPr/>
                    <a:lstStyle/>
                    <a:p>
                      <a:pPr rtl="0" fontAlgn="b"/>
                      <a:r>
                        <a:rPr lang="en-US">
                          <a:effectLst/>
                        </a:rPr>
                        <a:t>Academic Affairs Exec Meeting</a:t>
                      </a:r>
                      <a:endParaRPr lang="en-US">
                        <a:effectLst/>
                        <a:latin typeface="+mn-lt"/>
                      </a:endParaRPr>
                    </a:p>
                  </a:txBody>
                  <a:tcPr marL="28575" marR="28575" marT="19050" marB="19050" anchor="b"/>
                </a:tc>
                <a:extLst>
                  <a:ext uri="{0D108BD9-81ED-4DB2-BD59-A6C34878D82A}">
                    <a16:rowId xmlns:a16="http://schemas.microsoft.com/office/drawing/2014/main" val="3762254745"/>
                  </a:ext>
                </a:extLst>
              </a:tr>
              <a:tr h="370840">
                <a:tc>
                  <a:txBody>
                    <a:bodyPr/>
                    <a:lstStyle/>
                    <a:p>
                      <a:pPr rtl="0" fontAlgn="b"/>
                      <a:r>
                        <a:rPr lang="en-US">
                          <a:effectLst/>
                        </a:rPr>
                        <a:t>June 3rd</a:t>
                      </a:r>
                      <a:endParaRPr lang="en-US">
                        <a:effectLst/>
                        <a:latin typeface="+mn-lt"/>
                      </a:endParaRPr>
                    </a:p>
                  </a:txBody>
                  <a:tcPr marL="28575" marR="28575" marT="19050" marB="19050" anchor="b"/>
                </a:tc>
                <a:tc>
                  <a:txBody>
                    <a:bodyPr/>
                    <a:lstStyle/>
                    <a:p>
                      <a:pPr rtl="0" fontAlgn="b"/>
                      <a:r>
                        <a:rPr lang="en-US">
                          <a:effectLst/>
                        </a:rPr>
                        <a:t>noon-1p</a:t>
                      </a:r>
                      <a:endParaRPr lang="en-US">
                        <a:effectLst/>
                        <a:latin typeface="+mn-lt"/>
                      </a:endParaRPr>
                    </a:p>
                  </a:txBody>
                  <a:tcPr marL="28575" marR="28575" marT="19050" marB="19050" anchor="b"/>
                </a:tc>
                <a:tc>
                  <a:txBody>
                    <a:bodyPr/>
                    <a:lstStyle/>
                    <a:p>
                      <a:pPr rtl="0" fontAlgn="b"/>
                      <a:r>
                        <a:rPr lang="en-US">
                          <a:effectLst/>
                        </a:rPr>
                        <a:t>UDIAC meeting </a:t>
                      </a:r>
                      <a:endParaRPr lang="en-US">
                        <a:effectLst/>
                        <a:latin typeface="+mn-lt"/>
                      </a:endParaRPr>
                    </a:p>
                  </a:txBody>
                  <a:tcPr marL="28575" marR="28575" marT="19050" marB="19050" anchor="b"/>
                </a:tc>
                <a:extLst>
                  <a:ext uri="{0D108BD9-81ED-4DB2-BD59-A6C34878D82A}">
                    <a16:rowId xmlns:a16="http://schemas.microsoft.com/office/drawing/2014/main" val="1002258480"/>
                  </a:ext>
                </a:extLst>
              </a:tr>
              <a:tr h="370840">
                <a:tc>
                  <a:txBody>
                    <a:bodyPr/>
                    <a:lstStyle/>
                    <a:p>
                      <a:pPr rtl="0" fontAlgn="b"/>
                      <a:r>
                        <a:rPr lang="en-US" dirty="0">
                          <a:effectLst/>
                        </a:rPr>
                        <a:t>June 8</a:t>
                      </a:r>
                      <a:endParaRPr lang="en-US" dirty="0">
                        <a:effectLst/>
                        <a:latin typeface="+mn-lt"/>
                      </a:endParaRPr>
                    </a:p>
                  </a:txBody>
                  <a:tcPr marL="28575" marR="28575" marT="19050" marB="19050" anchor="b"/>
                </a:tc>
                <a:tc>
                  <a:txBody>
                    <a:bodyPr/>
                    <a:lstStyle/>
                    <a:p>
                      <a:pPr rtl="0" fontAlgn="b"/>
                      <a:r>
                        <a:rPr lang="en-US" dirty="0">
                          <a:effectLst/>
                        </a:rPr>
                        <a:t>1p-5p</a:t>
                      </a:r>
                      <a:endParaRPr lang="en-US" dirty="0">
                        <a:effectLst/>
                        <a:latin typeface="+mn-lt"/>
                      </a:endParaRPr>
                    </a:p>
                  </a:txBody>
                  <a:tcPr marL="28575" marR="28575" marT="19050" marB="19050" anchor="b"/>
                </a:tc>
                <a:tc>
                  <a:txBody>
                    <a:bodyPr/>
                    <a:lstStyle/>
                    <a:p>
                      <a:pPr rtl="0" fontAlgn="b"/>
                      <a:r>
                        <a:rPr lang="en-US" dirty="0">
                          <a:effectLst/>
                        </a:rPr>
                        <a:t>BOARD OF TRUSTEES</a:t>
                      </a:r>
                      <a:endParaRPr lang="en-US" dirty="0">
                        <a:effectLst/>
                        <a:latin typeface="+mn-lt"/>
                      </a:endParaRPr>
                    </a:p>
                  </a:txBody>
                  <a:tcPr marL="28575" marR="28575" marT="19050" marB="19050" anchor="b"/>
                </a:tc>
                <a:extLst>
                  <a:ext uri="{0D108BD9-81ED-4DB2-BD59-A6C34878D82A}">
                    <a16:rowId xmlns:a16="http://schemas.microsoft.com/office/drawing/2014/main" val="974691389"/>
                  </a:ext>
                </a:extLst>
              </a:tr>
            </a:tbl>
          </a:graphicData>
        </a:graphic>
      </p:graphicFrame>
      <p:sp>
        <p:nvSpPr>
          <p:cNvPr id="10" name="Star: 5 Points 9">
            <a:extLst>
              <a:ext uri="{FF2B5EF4-FFF2-40B4-BE49-F238E27FC236}">
                <a16:creationId xmlns:a16="http://schemas.microsoft.com/office/drawing/2014/main" id="{E0B9C7E2-0E54-423B-AB55-3275AAE3E79A}"/>
              </a:ext>
            </a:extLst>
          </p:cNvPr>
          <p:cNvSpPr/>
          <p:nvPr/>
        </p:nvSpPr>
        <p:spPr>
          <a:xfrm>
            <a:off x="5217460" y="3482788"/>
            <a:ext cx="201706" cy="18825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086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A4D9594-10F3-B443-84C2-A51B1BAE1343}"/>
              </a:ext>
            </a:extLst>
          </p:cNvPr>
          <p:cNvPicPr>
            <a:picLocks noChangeAspect="1"/>
          </p:cNvPicPr>
          <p:nvPr/>
        </p:nvPicPr>
        <p:blipFill>
          <a:blip r:embed="rId4"/>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AFE6ABD-2A57-1A4A-884D-1A3B3AA72214}"/>
              </a:ext>
            </a:extLst>
          </p:cNvPr>
          <p:cNvPicPr>
            <a:picLocks noChangeAspect="1"/>
          </p:cNvPicPr>
          <p:nvPr/>
        </p:nvPicPr>
        <p:blipFill>
          <a:blip r:embed="rId5"/>
          <a:stretch>
            <a:fillRect/>
          </a:stretch>
        </p:blipFill>
        <p:spPr>
          <a:xfrm>
            <a:off x="35358" y="0"/>
            <a:ext cx="12192000" cy="6858000"/>
          </a:xfrm>
          <a:prstGeom prst="rect">
            <a:avLst/>
          </a:prstGeom>
        </p:spPr>
      </p:pic>
      <p:sp>
        <p:nvSpPr>
          <p:cNvPr id="2" name="Rectangle 1">
            <a:extLst>
              <a:ext uri="{FF2B5EF4-FFF2-40B4-BE49-F238E27FC236}">
                <a16:creationId xmlns:a16="http://schemas.microsoft.com/office/drawing/2014/main" id="{01387EEC-75E1-4898-934F-F332650BA484}"/>
              </a:ext>
            </a:extLst>
          </p:cNvPr>
          <p:cNvSpPr/>
          <p:nvPr/>
        </p:nvSpPr>
        <p:spPr>
          <a:xfrm>
            <a:off x="406543" y="1112408"/>
            <a:ext cx="43326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Stay tuned for:</a:t>
            </a:r>
          </a:p>
        </p:txBody>
      </p:sp>
      <p:sp>
        <p:nvSpPr>
          <p:cNvPr id="3" name="Rectangle 2">
            <a:extLst>
              <a:ext uri="{FF2B5EF4-FFF2-40B4-BE49-F238E27FC236}">
                <a16:creationId xmlns:a16="http://schemas.microsoft.com/office/drawing/2014/main" id="{F8E5A49D-0F05-4BCD-9467-1A168BC958D3}"/>
              </a:ext>
            </a:extLst>
          </p:cNvPr>
          <p:cNvSpPr/>
          <p:nvPr/>
        </p:nvSpPr>
        <p:spPr>
          <a:xfrm>
            <a:off x="1084486" y="1990932"/>
            <a:ext cx="10023027" cy="3416320"/>
          </a:xfrm>
          <a:prstGeom prst="rect">
            <a:avLst/>
          </a:prstGeom>
          <a:noFill/>
        </p:spPr>
        <p:txBody>
          <a:bodyPr wrap="square" lIns="91440" tIns="45720" rIns="91440" bIns="45720">
            <a:spAutoFit/>
          </a:bodyPr>
          <a:lstStyle/>
          <a:p>
            <a:r>
              <a:rPr lang="en-US" sz="5400" dirty="0">
                <a:ln w="0"/>
                <a:solidFill>
                  <a:sysClr val="windowText" lastClr="000000"/>
                </a:solidFill>
              </a:rPr>
              <a:t>Diversity Action Plan DRAFT</a:t>
            </a:r>
          </a:p>
          <a:p>
            <a:r>
              <a:rPr lang="en-US" sz="5400" dirty="0">
                <a:ln w="0"/>
                <a:solidFill>
                  <a:sysClr val="windowText" lastClr="000000"/>
                </a:solidFill>
              </a:rPr>
              <a:t>Feedback Opportunities</a:t>
            </a:r>
          </a:p>
          <a:p>
            <a:r>
              <a:rPr lang="en-US" sz="5400" dirty="0">
                <a:ln w="0"/>
                <a:solidFill>
                  <a:sysClr val="windowText" lastClr="000000"/>
                </a:solidFill>
              </a:rPr>
              <a:t>	 Google Form </a:t>
            </a:r>
          </a:p>
          <a:p>
            <a:r>
              <a:rPr lang="en-US" sz="5400" dirty="0">
                <a:ln w="0"/>
                <a:solidFill>
                  <a:sysClr val="windowText" lastClr="000000"/>
                </a:solidFill>
              </a:rPr>
              <a:t>	Live TOWNHALL (May 20</a:t>
            </a:r>
            <a:r>
              <a:rPr lang="en-US" sz="5400" baseline="30000" dirty="0">
                <a:ln w="0"/>
                <a:solidFill>
                  <a:sysClr val="windowText" lastClr="000000"/>
                </a:solidFill>
              </a:rPr>
              <a:t>th</a:t>
            </a:r>
            <a:r>
              <a:rPr lang="en-US" sz="5400" dirty="0">
                <a:ln w="0"/>
                <a:solidFill>
                  <a:sysClr val="windowText" lastClr="000000"/>
                </a:solidFill>
              </a:rPr>
              <a:t>)</a:t>
            </a:r>
          </a:p>
        </p:txBody>
      </p:sp>
    </p:spTree>
    <p:extLst>
      <p:ext uri="{BB962C8B-B14F-4D97-AF65-F5344CB8AC3E}">
        <p14:creationId xmlns:p14="http://schemas.microsoft.com/office/powerpoint/2010/main" val="221927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A4D9594-10F3-B443-84C2-A51B1BAE1343}"/>
              </a:ext>
            </a:extLst>
          </p:cNvPr>
          <p:cNvPicPr>
            <a:picLocks noChangeAspect="1"/>
          </p:cNvPicPr>
          <p:nvPr/>
        </p:nvPicPr>
        <p:blipFill>
          <a:blip r:embed="rId4"/>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8E5A49D-0F05-4BCD-9467-1A168BC958D3}"/>
              </a:ext>
            </a:extLst>
          </p:cNvPr>
          <p:cNvSpPr/>
          <p:nvPr/>
        </p:nvSpPr>
        <p:spPr>
          <a:xfrm>
            <a:off x="2557060" y="2165744"/>
            <a:ext cx="7491066" cy="2585323"/>
          </a:xfrm>
          <a:prstGeom prst="rect">
            <a:avLst/>
          </a:prstGeom>
          <a:noFill/>
        </p:spPr>
        <p:txBody>
          <a:bodyPr wrap="square" lIns="91440" tIns="45720" rIns="91440" bIns="45720">
            <a:spAutoFit/>
          </a:bodyPr>
          <a:lstStyle/>
          <a:p>
            <a:r>
              <a:rPr lang="en-US" sz="5400" dirty="0">
                <a:ln w="0"/>
                <a:solidFill>
                  <a:sysClr val="windowText" lastClr="000000"/>
                </a:solidFill>
              </a:rPr>
              <a:t>Questions? </a:t>
            </a:r>
          </a:p>
          <a:p>
            <a:r>
              <a:rPr lang="en-US" sz="5400" dirty="0">
                <a:ln w="0"/>
                <a:solidFill>
                  <a:sysClr val="windowText" lastClr="000000"/>
                </a:solidFill>
              </a:rPr>
              <a:t>		</a:t>
            </a:r>
            <a:r>
              <a:rPr lang="en-US" sz="5400" dirty="0">
                <a:ln w="0"/>
                <a:solidFill>
                  <a:sysClr val="windowText" lastClr="000000"/>
                </a:solidFill>
                <a:hlinkClick r:id="rId5"/>
              </a:rPr>
              <a:t>boyleg@wou.edu</a:t>
            </a:r>
            <a:endParaRPr lang="en-US" sz="5400" dirty="0">
              <a:ln w="0"/>
              <a:solidFill>
                <a:sysClr val="windowText" lastClr="000000"/>
              </a:solidFill>
            </a:endParaRPr>
          </a:p>
          <a:p>
            <a:r>
              <a:rPr lang="en-US" sz="5400" dirty="0">
                <a:ln w="0"/>
                <a:solidFill>
                  <a:sysClr val="windowText" lastClr="000000"/>
                </a:solidFill>
              </a:rPr>
              <a:t>		</a:t>
            </a:r>
            <a:r>
              <a:rPr lang="en-US" sz="5400" dirty="0">
                <a:ln w="0"/>
                <a:solidFill>
                  <a:sysClr val="windowText" lastClr="000000"/>
                </a:solidFill>
                <a:hlinkClick r:id="rId6"/>
              </a:rPr>
              <a:t>zimmera@wou.edu</a:t>
            </a:r>
            <a:r>
              <a:rPr lang="en-US" sz="5400" dirty="0">
                <a:ln w="0"/>
                <a:solidFill>
                  <a:sysClr val="windowText" lastClr="000000"/>
                </a:solidFill>
              </a:rPr>
              <a:t> </a:t>
            </a:r>
          </a:p>
        </p:txBody>
      </p:sp>
    </p:spTree>
    <p:extLst>
      <p:ext uri="{BB962C8B-B14F-4D97-AF65-F5344CB8AC3E}">
        <p14:creationId xmlns:p14="http://schemas.microsoft.com/office/powerpoint/2010/main" val="37560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2C23404F-08D8-2444-B439-98893D75EEE7}"/>
              </a:ext>
            </a:extLst>
          </p:cNvPr>
          <p:cNvSpPr>
            <a:spLocks noGrp="1"/>
          </p:cNvSpPr>
          <p:nvPr>
            <p:ph type="title"/>
          </p:nvPr>
        </p:nvSpPr>
        <p:spPr>
          <a:xfrm>
            <a:off x="284205" y="1582429"/>
            <a:ext cx="6518931" cy="4190918"/>
          </a:xfrm>
        </p:spPr>
        <p:txBody>
          <a:bodyPr>
            <a:normAutofit/>
          </a:bodyPr>
          <a:lstStyle/>
          <a:p>
            <a:r>
              <a:rPr lang="en-US" sz="1800" dirty="0">
                <a:latin typeface="+mn-lt"/>
              </a:rPr>
              <a:t>Gabbi Boyle - Staff Senate Representative, Co-chair</a:t>
            </a:r>
            <a:br>
              <a:rPr lang="en-US" sz="1800" dirty="0">
                <a:latin typeface="+mn-lt"/>
              </a:rPr>
            </a:br>
            <a:r>
              <a:rPr lang="en-US" sz="1800" dirty="0">
                <a:latin typeface="+mn-lt"/>
              </a:rPr>
              <a:t>Ariel Zimmer </a:t>
            </a:r>
            <a:r>
              <a:rPr lang="en-US" sz="1800" dirty="0" err="1">
                <a:latin typeface="+mn-lt"/>
              </a:rPr>
              <a:t>Suel</a:t>
            </a:r>
            <a:r>
              <a:rPr lang="en-US" sz="1800" dirty="0">
                <a:latin typeface="+mn-lt"/>
              </a:rPr>
              <a:t> - Student Affairs Representative, Co-chair</a:t>
            </a:r>
            <a:br>
              <a:rPr lang="en-US" sz="1800" dirty="0">
                <a:latin typeface="+mn-lt"/>
              </a:rPr>
            </a:br>
            <a:r>
              <a:rPr lang="en-US" sz="1800" dirty="0">
                <a:latin typeface="+mn-lt"/>
              </a:rPr>
              <a:t>Jaclyn </a:t>
            </a:r>
            <a:r>
              <a:rPr lang="en-US" sz="1800" dirty="0" err="1">
                <a:latin typeface="+mn-lt"/>
              </a:rPr>
              <a:t>Caires</a:t>
            </a:r>
            <a:r>
              <a:rPr lang="en-US" sz="1800" dirty="0">
                <a:latin typeface="+mn-lt"/>
              </a:rPr>
              <a:t>-Hurley - College of Education, Co-Chair</a:t>
            </a:r>
            <a:br>
              <a:rPr lang="en-US" sz="1800" dirty="0">
                <a:latin typeface="+mn-lt"/>
              </a:rPr>
            </a:br>
            <a:r>
              <a:rPr lang="en-US" sz="1800" dirty="0" err="1">
                <a:latin typeface="+mn-lt"/>
              </a:rPr>
              <a:t>Octavious</a:t>
            </a:r>
            <a:r>
              <a:rPr lang="en-US" sz="1800" dirty="0">
                <a:latin typeface="+mn-lt"/>
              </a:rPr>
              <a:t> Gillespie - Athletics</a:t>
            </a:r>
            <a:br>
              <a:rPr lang="en-US" sz="1800" dirty="0">
                <a:latin typeface="+mn-lt"/>
              </a:rPr>
            </a:br>
            <a:r>
              <a:rPr lang="en-US" sz="1800" dirty="0">
                <a:latin typeface="+mn-lt"/>
              </a:rPr>
              <a:t>Sarah Lockwood - Student Affairs Representative</a:t>
            </a:r>
            <a:br>
              <a:rPr lang="en-US" sz="1800" dirty="0">
                <a:latin typeface="+mn-lt"/>
              </a:rPr>
            </a:br>
            <a:r>
              <a:rPr lang="en-US" sz="1800" dirty="0" err="1">
                <a:latin typeface="+mn-lt"/>
              </a:rPr>
              <a:t>Chungfan</a:t>
            </a:r>
            <a:r>
              <a:rPr lang="en-US" sz="1800" dirty="0">
                <a:latin typeface="+mn-lt"/>
              </a:rPr>
              <a:t> Ni-Faculty Senate Representative</a:t>
            </a:r>
            <a:br>
              <a:rPr lang="en-US" sz="1800" dirty="0">
                <a:latin typeface="+mn-lt"/>
              </a:rPr>
            </a:br>
            <a:r>
              <a:rPr lang="en-US" sz="1800" dirty="0">
                <a:latin typeface="+mn-lt"/>
              </a:rPr>
              <a:t>Carson Campbell - University Council Representative</a:t>
            </a:r>
            <a:br>
              <a:rPr lang="en-US" sz="1800" dirty="0">
                <a:latin typeface="+mn-lt"/>
              </a:rPr>
            </a:br>
            <a:r>
              <a:rPr lang="en-US" sz="1800" dirty="0">
                <a:latin typeface="+mn-lt"/>
              </a:rPr>
              <a:t>Kathleen </a:t>
            </a:r>
            <a:r>
              <a:rPr lang="en-US" sz="1800" dirty="0" err="1">
                <a:latin typeface="+mn-lt"/>
              </a:rPr>
              <a:t>Cassity</a:t>
            </a:r>
            <a:r>
              <a:rPr lang="en-US" sz="1800" dirty="0">
                <a:latin typeface="+mn-lt"/>
              </a:rPr>
              <a:t> - Academic Affairs Representative</a:t>
            </a:r>
            <a:br>
              <a:rPr lang="en-US" sz="1800" dirty="0">
                <a:latin typeface="+mn-lt"/>
              </a:rPr>
            </a:br>
            <a:r>
              <a:rPr lang="en-US" sz="1800" dirty="0">
                <a:latin typeface="+mn-lt"/>
              </a:rPr>
              <a:t>Kristin Latham-Scott - College of LAS Representative</a:t>
            </a:r>
            <a:br>
              <a:rPr lang="en-US" sz="1800" dirty="0">
                <a:latin typeface="+mn-lt"/>
              </a:rPr>
            </a:br>
            <a:r>
              <a:rPr lang="en-US" sz="1800" dirty="0">
                <a:latin typeface="+mn-lt"/>
              </a:rPr>
              <a:t>Marion Barnes - Advancement Representative</a:t>
            </a:r>
            <a:br>
              <a:rPr lang="en-US" sz="1800" dirty="0">
                <a:latin typeface="+mn-lt"/>
              </a:rPr>
            </a:br>
            <a:r>
              <a:rPr lang="en-US" sz="1800" dirty="0">
                <a:latin typeface="+mn-lt"/>
              </a:rPr>
              <a:t>Doris I. Cancel-Tirado - Member at Large appointed by the President</a:t>
            </a:r>
            <a:br>
              <a:rPr lang="en-US" sz="1800" dirty="0">
                <a:latin typeface="+mn-lt"/>
              </a:rPr>
            </a:br>
            <a:r>
              <a:rPr lang="en-US" sz="1800" dirty="0">
                <a:latin typeface="+mn-lt"/>
              </a:rPr>
              <a:t>Gary Dukes - Student Affairs Representative</a:t>
            </a:r>
            <a:br>
              <a:rPr lang="en-US" sz="1800" dirty="0">
                <a:latin typeface="+mn-lt"/>
              </a:rPr>
            </a:br>
            <a:r>
              <a:rPr lang="en-US" sz="1800" dirty="0">
                <a:latin typeface="+mn-lt"/>
              </a:rPr>
              <a:t>Gabriela </a:t>
            </a:r>
            <a:r>
              <a:rPr lang="en-US" sz="1800" dirty="0" err="1">
                <a:latin typeface="+mn-lt"/>
              </a:rPr>
              <a:t>Eyster</a:t>
            </a:r>
            <a:r>
              <a:rPr lang="en-US" sz="1800" dirty="0">
                <a:latin typeface="+mn-lt"/>
              </a:rPr>
              <a:t> - Facilities Services Representative </a:t>
            </a:r>
            <a:br>
              <a:rPr lang="en-US" sz="1800" dirty="0">
                <a:latin typeface="+mn-lt"/>
              </a:rPr>
            </a:br>
            <a:r>
              <a:rPr lang="en-US" sz="1800" dirty="0">
                <a:latin typeface="+mn-lt"/>
              </a:rPr>
              <a:t>Chris </a:t>
            </a:r>
            <a:r>
              <a:rPr lang="en-US" sz="1800" dirty="0" err="1">
                <a:latin typeface="+mn-lt"/>
              </a:rPr>
              <a:t>Solario</a:t>
            </a:r>
            <a:r>
              <a:rPr lang="en-US" sz="1800" dirty="0">
                <a:latin typeface="+mn-lt"/>
              </a:rPr>
              <a:t> - Student Affairs Representative </a:t>
            </a:r>
            <a:br>
              <a:rPr lang="en-US" sz="1800" dirty="0">
                <a:latin typeface="+mn-lt"/>
              </a:rPr>
            </a:br>
            <a:r>
              <a:rPr lang="en-US" sz="1800" dirty="0">
                <a:latin typeface="+mn-lt"/>
              </a:rPr>
              <a:t>NJ Johnson - ASWOU Representative </a:t>
            </a:r>
          </a:p>
        </p:txBody>
      </p:sp>
      <p:sp>
        <p:nvSpPr>
          <p:cNvPr id="4" name="Rectangle 3">
            <a:extLst>
              <a:ext uri="{FF2B5EF4-FFF2-40B4-BE49-F238E27FC236}">
                <a16:creationId xmlns:a16="http://schemas.microsoft.com/office/drawing/2014/main" id="{0C75675C-ADC2-4B39-92E5-7B5C6F9B46E7}"/>
              </a:ext>
            </a:extLst>
          </p:cNvPr>
          <p:cNvSpPr/>
          <p:nvPr/>
        </p:nvSpPr>
        <p:spPr>
          <a:xfrm>
            <a:off x="6803136" y="2678805"/>
            <a:ext cx="6096000" cy="1754326"/>
          </a:xfrm>
          <a:prstGeom prst="rect">
            <a:avLst/>
          </a:prstGeom>
        </p:spPr>
        <p:txBody>
          <a:bodyPr>
            <a:spAutoFit/>
          </a:bodyPr>
          <a:lstStyle/>
          <a:p>
            <a:r>
              <a:rPr lang="en-US" u="sng" dirty="0">
                <a:latin typeface="YAD7QhG2T6o 0"/>
              </a:rPr>
              <a:t>Newly Added Student Representatives:</a:t>
            </a:r>
          </a:p>
          <a:p>
            <a:endParaRPr lang="en-US" u="sng" dirty="0">
              <a:latin typeface="YAD7QhG2T6o 0"/>
            </a:endParaRPr>
          </a:p>
          <a:p>
            <a:r>
              <a:rPr lang="en-US" dirty="0"/>
              <a:t>Makana Waikiki</a:t>
            </a:r>
          </a:p>
          <a:p>
            <a:r>
              <a:rPr lang="en-US" dirty="0"/>
              <a:t>Liz Marquez Gutierrez </a:t>
            </a:r>
          </a:p>
          <a:p>
            <a:r>
              <a:rPr lang="en-US" dirty="0"/>
              <a:t>Elizabeth </a:t>
            </a:r>
            <a:r>
              <a:rPr lang="en-US" dirty="0" err="1"/>
              <a:t>Braatz</a:t>
            </a:r>
            <a:endParaRPr lang="en-US" dirty="0"/>
          </a:p>
          <a:p>
            <a:r>
              <a:rPr lang="en-US" dirty="0"/>
              <a:t>Devin </a:t>
            </a:r>
            <a:r>
              <a:rPr lang="en-US" dirty="0" err="1"/>
              <a:t>Thongdy</a:t>
            </a:r>
            <a:endParaRPr lang="en-US" dirty="0"/>
          </a:p>
        </p:txBody>
      </p:sp>
      <p:sp>
        <p:nvSpPr>
          <p:cNvPr id="6" name="TextBox 5">
            <a:extLst>
              <a:ext uri="{FF2B5EF4-FFF2-40B4-BE49-F238E27FC236}">
                <a16:creationId xmlns:a16="http://schemas.microsoft.com/office/drawing/2014/main" id="{F60FBB28-619D-4C63-9827-45CCE1CFB1AC}"/>
              </a:ext>
            </a:extLst>
          </p:cNvPr>
          <p:cNvSpPr txBox="1"/>
          <p:nvPr/>
        </p:nvSpPr>
        <p:spPr>
          <a:xfrm>
            <a:off x="3163824" y="762321"/>
            <a:ext cx="5864352" cy="769441"/>
          </a:xfrm>
          <a:prstGeom prst="rect">
            <a:avLst/>
          </a:prstGeom>
          <a:noFill/>
        </p:spPr>
        <p:txBody>
          <a:bodyPr wrap="square" rtlCol="0">
            <a:spAutoFit/>
          </a:bodyPr>
          <a:lstStyle/>
          <a:p>
            <a:pPr algn="ctr"/>
            <a:r>
              <a:rPr lang="en-US" sz="4400" b="1" u="sng" dirty="0">
                <a:latin typeface="+mj-lt"/>
              </a:rPr>
              <a:t>UDIAC MEMBERS</a:t>
            </a:r>
          </a:p>
        </p:txBody>
      </p:sp>
    </p:spTree>
    <p:extLst>
      <p:ext uri="{BB962C8B-B14F-4D97-AF65-F5344CB8AC3E}">
        <p14:creationId xmlns:p14="http://schemas.microsoft.com/office/powerpoint/2010/main" val="339830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23404F-08D8-2444-B439-98893D75EEE7}"/>
              </a:ext>
            </a:extLst>
          </p:cNvPr>
          <p:cNvSpPr>
            <a:spLocks noGrp="1"/>
          </p:cNvSpPr>
          <p:nvPr>
            <p:ph type="title"/>
          </p:nvPr>
        </p:nvSpPr>
        <p:spPr>
          <a:xfrm>
            <a:off x="284205" y="1149178"/>
            <a:ext cx="9359667" cy="4547287"/>
          </a:xfrm>
        </p:spPr>
        <p:txBody>
          <a:bodyPr>
            <a:noAutofit/>
          </a:bodyPr>
          <a:lstStyle/>
          <a:p>
            <a:r>
              <a:rPr lang="en-US" sz="2400" dirty="0"/>
              <a:t>The Board Statement on Diversity, Inclusion, Equity, and Accessibility sets the foundation of values that are needed for accountability towards justice, anti-racism, and inclusion at Western Oregon University. To carry out the Board Statement, WOU will implement and institutionalize this Diversity Action Plan (DAP). The DAP is guided by WOU’s Strategic Framework and requires institutional support and the engagement of all campus community members. The members of the University Diversity and Inclusion Advisory Committee (UDIAC) have identified the goals below as essential to the work towards accountability, equity, diversity, inclusion, and accessibility at WOU.</a:t>
            </a:r>
            <a:endParaRPr lang="en-US" sz="2400" b="1" dirty="0"/>
          </a:p>
        </p:txBody>
      </p:sp>
    </p:spTree>
    <p:extLst>
      <p:ext uri="{BB962C8B-B14F-4D97-AF65-F5344CB8AC3E}">
        <p14:creationId xmlns:p14="http://schemas.microsoft.com/office/powerpoint/2010/main" val="215766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A4D9594-10F3-B443-84C2-A51B1BAE1343}"/>
              </a:ext>
            </a:extLst>
          </p:cNvPr>
          <p:cNvPicPr>
            <a:picLocks noChangeAspect="1"/>
          </p:cNvPicPr>
          <p:nvPr/>
        </p:nvPicPr>
        <p:blipFill>
          <a:blip r:embed="rId4"/>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3066902D-E153-4E99-96F7-16BCFB4F1CC4}"/>
              </a:ext>
            </a:extLst>
          </p:cNvPr>
          <p:cNvGraphicFramePr/>
          <p:nvPr>
            <p:extLst>
              <p:ext uri="{D42A27DB-BD31-4B8C-83A1-F6EECF244321}">
                <p14:modId xmlns:p14="http://schemas.microsoft.com/office/powerpoint/2010/main" val="3296181806"/>
              </p:ext>
            </p:extLst>
          </p:nvPr>
        </p:nvGraphicFramePr>
        <p:xfrm>
          <a:off x="2728976" y="731860"/>
          <a:ext cx="5007329" cy="3817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56F4A79D-B7BC-4145-A746-874C70AB6117}"/>
              </a:ext>
            </a:extLst>
          </p:cNvPr>
          <p:cNvSpPr/>
          <p:nvPr/>
        </p:nvSpPr>
        <p:spPr>
          <a:xfrm>
            <a:off x="6426164" y="4284536"/>
            <a:ext cx="5292594" cy="830997"/>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Board of Trustees Statement on Diversity, Equity, Inclusion, and Accessibility </a:t>
            </a:r>
          </a:p>
        </p:txBody>
      </p:sp>
      <p:sp>
        <p:nvSpPr>
          <p:cNvPr id="8" name="Rectangle 7">
            <a:extLst>
              <a:ext uri="{FF2B5EF4-FFF2-40B4-BE49-F238E27FC236}">
                <a16:creationId xmlns:a16="http://schemas.microsoft.com/office/drawing/2014/main" id="{5B45DC5D-6107-4F91-A636-AE1FF0753A05}"/>
              </a:ext>
            </a:extLst>
          </p:cNvPr>
          <p:cNvSpPr/>
          <p:nvPr/>
        </p:nvSpPr>
        <p:spPr>
          <a:xfrm>
            <a:off x="625643" y="2598003"/>
            <a:ext cx="3486314" cy="830997"/>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Diversity Action Plan </a:t>
            </a:r>
          </a:p>
          <a:p>
            <a:pPr algn="ctr"/>
            <a:r>
              <a:rPr lang="en-US" sz="2000" dirty="0">
                <a:ln w="0"/>
                <a:effectLst>
                  <a:outerShdw blurRad="38100" dist="19050" dir="2700000" algn="tl" rotWithShape="0">
                    <a:schemeClr val="dk1">
                      <a:alpha val="40000"/>
                    </a:schemeClr>
                  </a:outerShdw>
                </a:effectLst>
              </a:rPr>
              <a:t>+ Cultural Competency Plan</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1249BECC-BB0D-4F05-95C5-BF4DCC9BD842}"/>
              </a:ext>
            </a:extLst>
          </p:cNvPr>
          <p:cNvSpPr/>
          <p:nvPr/>
        </p:nvSpPr>
        <p:spPr>
          <a:xfrm>
            <a:off x="5895472" y="1135650"/>
            <a:ext cx="2298953"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Special Task Force</a:t>
            </a:r>
          </a:p>
          <a:p>
            <a:pPr algn="ctr"/>
            <a:r>
              <a:rPr lang="en-US" sz="2000" dirty="0">
                <a:ln w="0"/>
                <a:effectLst>
                  <a:outerShdw blurRad="38100" dist="19050" dir="2700000" algn="tl" rotWithShape="0">
                    <a:schemeClr val="dk1">
                      <a:alpha val="40000"/>
                    </a:schemeClr>
                  </a:outerShdw>
                </a:effectLst>
              </a:rPr>
              <a:t>Budget Proposal</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11" name="Graphic 10" descr="Dollar">
            <a:extLst>
              <a:ext uri="{FF2B5EF4-FFF2-40B4-BE49-F238E27FC236}">
                <a16:creationId xmlns:a16="http://schemas.microsoft.com/office/drawing/2014/main" id="{124227F0-1E39-4EBE-BBA7-958CDAF800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94425" y="1229755"/>
            <a:ext cx="458120" cy="458120"/>
          </a:xfrm>
          <a:prstGeom prst="rect">
            <a:avLst/>
          </a:prstGeom>
        </p:spPr>
      </p:pic>
    </p:spTree>
    <p:extLst>
      <p:ext uri="{BB962C8B-B14F-4D97-AF65-F5344CB8AC3E}">
        <p14:creationId xmlns:p14="http://schemas.microsoft.com/office/powerpoint/2010/main" val="291943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2FB62A1F-6596-4313-AA39-5FDEAE09EA00}"/>
              </a:ext>
            </a:extLst>
          </p:cNvPr>
          <p:cNvGraphicFramePr/>
          <p:nvPr>
            <p:extLst>
              <p:ext uri="{D42A27DB-BD31-4B8C-83A1-F6EECF244321}">
                <p14:modId xmlns:p14="http://schemas.microsoft.com/office/powerpoint/2010/main" val="3971606171"/>
              </p:ext>
            </p:extLst>
          </p:nvPr>
        </p:nvGraphicFramePr>
        <p:xfrm>
          <a:off x="275388" y="1143861"/>
          <a:ext cx="9325811" cy="457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52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129423"/>
            <a:ext cx="12192000" cy="6858000"/>
          </a:xfrm>
          <a:prstGeom prst="rect">
            <a:avLst/>
          </a:prstGeom>
        </p:spPr>
      </p:pic>
      <p:graphicFrame>
        <p:nvGraphicFramePr>
          <p:cNvPr id="2" name="Diagram 1">
            <a:extLst>
              <a:ext uri="{FF2B5EF4-FFF2-40B4-BE49-F238E27FC236}">
                <a16:creationId xmlns:a16="http://schemas.microsoft.com/office/drawing/2014/main" id="{2B9ADD12-30B4-49FC-88BF-8DF2EBC92C52}"/>
              </a:ext>
            </a:extLst>
          </p:cNvPr>
          <p:cNvGraphicFramePr/>
          <p:nvPr>
            <p:extLst>
              <p:ext uri="{D42A27DB-BD31-4B8C-83A1-F6EECF244321}">
                <p14:modId xmlns:p14="http://schemas.microsoft.com/office/powerpoint/2010/main" val="1348982930"/>
              </p:ext>
            </p:extLst>
          </p:nvPr>
        </p:nvGraphicFramePr>
        <p:xfrm>
          <a:off x="3499852" y="528393"/>
          <a:ext cx="7896418" cy="5056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5DD97A4A-4DF1-428D-990F-DD8BE7EB9E96}"/>
              </a:ext>
            </a:extLst>
          </p:cNvPr>
          <p:cNvSpPr/>
          <p:nvPr/>
        </p:nvSpPr>
        <p:spPr>
          <a:xfrm>
            <a:off x="331966" y="1273292"/>
            <a:ext cx="4744312"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DAP Survey Themes</a:t>
            </a:r>
          </a:p>
        </p:txBody>
      </p:sp>
      <p:sp>
        <p:nvSpPr>
          <p:cNvPr id="7" name="TextBox 6">
            <a:extLst>
              <a:ext uri="{FF2B5EF4-FFF2-40B4-BE49-F238E27FC236}">
                <a16:creationId xmlns:a16="http://schemas.microsoft.com/office/drawing/2014/main" id="{835BA62B-9BA8-453D-98E0-ED842B795DB9}"/>
              </a:ext>
            </a:extLst>
          </p:cNvPr>
          <p:cNvSpPr txBox="1"/>
          <p:nvPr/>
        </p:nvSpPr>
        <p:spPr>
          <a:xfrm>
            <a:off x="969107" y="2141301"/>
            <a:ext cx="4744312" cy="646331"/>
          </a:xfrm>
          <a:prstGeom prst="rect">
            <a:avLst/>
          </a:prstGeom>
          <a:noFill/>
        </p:spPr>
        <p:txBody>
          <a:bodyPr wrap="square" rtlCol="0">
            <a:spAutoFit/>
          </a:bodyPr>
          <a:lstStyle/>
          <a:p>
            <a:r>
              <a:rPr lang="en-US" dirty="0"/>
              <a:t>82 total respondents </a:t>
            </a:r>
          </a:p>
          <a:p>
            <a:r>
              <a:rPr lang="en-US" dirty="0"/>
              <a:t>	estimated 50 Fac/Staff and 32 students</a:t>
            </a:r>
          </a:p>
        </p:txBody>
      </p:sp>
    </p:spTree>
    <p:extLst>
      <p:ext uri="{BB962C8B-B14F-4D97-AF65-F5344CB8AC3E}">
        <p14:creationId xmlns:p14="http://schemas.microsoft.com/office/powerpoint/2010/main" val="365739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A4D9594-10F3-B443-84C2-A51B1BAE1343}"/>
              </a:ext>
            </a:extLst>
          </p:cNvPr>
          <p:cNvPicPr>
            <a:picLocks noChangeAspect="1"/>
          </p:cNvPicPr>
          <p:nvPr/>
        </p:nvPicPr>
        <p:blipFill>
          <a:blip r:embed="rId4"/>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77A65B4D-94CC-4803-BB6D-4D1D079F6BC1}"/>
              </a:ext>
            </a:extLst>
          </p:cNvPr>
          <p:cNvGraphicFramePr/>
          <p:nvPr>
            <p:extLst>
              <p:ext uri="{D42A27DB-BD31-4B8C-83A1-F6EECF244321}">
                <p14:modId xmlns:p14="http://schemas.microsoft.com/office/powerpoint/2010/main" val="1379139574"/>
              </p:ext>
            </p:extLst>
          </p:nvPr>
        </p:nvGraphicFramePr>
        <p:xfrm>
          <a:off x="997284" y="1110693"/>
          <a:ext cx="8579854" cy="4636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2114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506215141"/>
              </p:ext>
            </p:extLst>
          </p:nvPr>
        </p:nvGraphicFramePr>
        <p:xfrm>
          <a:off x="1780241" y="1933220"/>
          <a:ext cx="8631518" cy="4061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866325" y="1610055"/>
            <a:ext cx="4274934" cy="646331"/>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3.1  CLIMATE</a:t>
            </a:r>
          </a:p>
        </p:txBody>
      </p:sp>
      <p:sp>
        <p:nvSpPr>
          <p:cNvPr id="8" name="Rectangle 7">
            <a:extLst>
              <a:ext uri="{FF2B5EF4-FFF2-40B4-BE49-F238E27FC236}">
                <a16:creationId xmlns:a16="http://schemas.microsoft.com/office/drawing/2014/main" id="{1A9BC317-A47C-4506-8784-3B67AC39BC5F}"/>
              </a:ext>
            </a:extLst>
          </p:cNvPr>
          <p:cNvSpPr/>
          <p:nvPr/>
        </p:nvSpPr>
        <p:spPr>
          <a:xfrm>
            <a:off x="3024714"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89269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18911-513A-BB47-8663-039F33FBFBF2}"/>
              </a:ext>
            </a:extLst>
          </p:cNvPr>
          <p:cNvPicPr>
            <a:picLocks noGrp="1" noChangeAspect="1"/>
          </p:cNvPicPr>
          <p:nvPr>
            <p:ph idx="1"/>
          </p:nvPr>
        </p:nvPicPr>
        <p:blipFill>
          <a:blip r:embed="rId2"/>
          <a:stretch>
            <a:fillRect/>
          </a:stretch>
        </p:blipFill>
        <p:spPr>
          <a:xfrm>
            <a:off x="0" y="0"/>
            <a:ext cx="12192000" cy="6858000"/>
          </a:xfrm>
        </p:spPr>
      </p:pic>
      <p:pic>
        <p:nvPicPr>
          <p:cNvPr id="4" name="Picture 3">
            <a:extLst>
              <a:ext uri="{FF2B5EF4-FFF2-40B4-BE49-F238E27FC236}">
                <a16:creationId xmlns:a16="http://schemas.microsoft.com/office/drawing/2014/main" id="{341BFF2E-D256-B249-9772-B5C12D239D8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Diagram 2">
            <a:extLst>
              <a:ext uri="{FF2B5EF4-FFF2-40B4-BE49-F238E27FC236}">
                <a16:creationId xmlns:a16="http://schemas.microsoft.com/office/drawing/2014/main" id="{681D8059-DF54-45B2-903A-4D3075A04D6C}"/>
              </a:ext>
            </a:extLst>
          </p:cNvPr>
          <p:cNvGraphicFramePr/>
          <p:nvPr>
            <p:extLst>
              <p:ext uri="{D42A27DB-BD31-4B8C-83A1-F6EECF244321}">
                <p14:modId xmlns:p14="http://schemas.microsoft.com/office/powerpoint/2010/main" val="2821826234"/>
              </p:ext>
            </p:extLst>
          </p:nvPr>
        </p:nvGraphicFramePr>
        <p:xfrm>
          <a:off x="1605429" y="2151775"/>
          <a:ext cx="7740277" cy="3593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4BC2BEA9-5816-4287-BE43-AD0356E209CC}"/>
              </a:ext>
            </a:extLst>
          </p:cNvPr>
          <p:cNvSpPr/>
          <p:nvPr/>
        </p:nvSpPr>
        <p:spPr>
          <a:xfrm>
            <a:off x="866324" y="1502479"/>
            <a:ext cx="863151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3.2 Recruitment and Retention of Employees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1A9BC317-A47C-4506-8784-3B67AC39BC5F}"/>
              </a:ext>
            </a:extLst>
          </p:cNvPr>
          <p:cNvSpPr/>
          <p:nvPr/>
        </p:nvSpPr>
        <p:spPr>
          <a:xfrm>
            <a:off x="3024714" y="709154"/>
            <a:ext cx="614258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Diversity Action Plan</a:t>
            </a:r>
          </a:p>
        </p:txBody>
      </p:sp>
    </p:spTree>
    <p:extLst>
      <p:ext uri="{BB962C8B-B14F-4D97-AF65-F5344CB8AC3E}">
        <p14:creationId xmlns:p14="http://schemas.microsoft.com/office/powerpoint/2010/main" val="1565357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RAY header">
  <a:themeElements>
    <a:clrScheme name="WOU Palette">
      <a:dk1>
        <a:srgbClr val="000000"/>
      </a:dk1>
      <a:lt1>
        <a:srgbClr val="FFFFFF"/>
      </a:lt1>
      <a:dk2>
        <a:srgbClr val="505046"/>
      </a:dk2>
      <a:lt2>
        <a:srgbClr val="EEECE1"/>
      </a:lt2>
      <a:accent1>
        <a:srgbClr val="DF0504"/>
      </a:accent1>
      <a:accent2>
        <a:srgbClr val="B0B5AB"/>
      </a:accent2>
      <a:accent3>
        <a:srgbClr val="C30512"/>
      </a:accent3>
      <a:accent4>
        <a:srgbClr val="050201"/>
      </a:accent4>
      <a:accent5>
        <a:srgbClr val="E3DCE3"/>
      </a:accent5>
      <a:accent6>
        <a:srgbClr val="B22600"/>
      </a:accent6>
      <a:hlink>
        <a:srgbClr val="BE001C"/>
      </a:hlink>
      <a:folHlink>
        <a:srgbClr val="8E8F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ampus_images" id="{37BD8EA2-9CB0-EB41-8DC9-60F863BD5033}" vid="{512B9C2E-B292-F143-BA82-150F93958017}"/>
    </a:ext>
  </a:extLst>
</a:theme>
</file>

<file path=ppt/theme/theme3.xml><?xml version="1.0" encoding="utf-8"?>
<a:theme xmlns:a="http://schemas.openxmlformats.org/drawingml/2006/main" name="Cover: Sundial">
  <a:themeElements>
    <a:clrScheme name="WOU palette">
      <a:dk1>
        <a:srgbClr val="000000"/>
      </a:dk1>
      <a:lt1>
        <a:srgbClr val="FFFFFF"/>
      </a:lt1>
      <a:dk2>
        <a:srgbClr val="505046"/>
      </a:dk2>
      <a:lt2>
        <a:srgbClr val="EEECE1"/>
      </a:lt2>
      <a:accent1>
        <a:srgbClr val="E70000"/>
      </a:accent1>
      <a:accent2>
        <a:srgbClr val="B0B5AB"/>
      </a:accent2>
      <a:accent3>
        <a:srgbClr val="C30512"/>
      </a:accent3>
      <a:accent4>
        <a:srgbClr val="050201"/>
      </a:accent4>
      <a:accent5>
        <a:srgbClr val="E3DCE3"/>
      </a:accent5>
      <a:accent6>
        <a:srgbClr val="B22600"/>
      </a:accent6>
      <a:hlink>
        <a:srgbClr val="BE001C"/>
      </a:hlink>
      <a:folHlink>
        <a:srgbClr val="8E8F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PT_campus_images" id="{37BD8EA2-9CB0-EB41-8DC9-60F863BD5033}" vid="{90BB65C4-B873-7D4D-9576-3B05DB4CA7A2}"/>
    </a:ext>
  </a:extLst>
</a:theme>
</file>

<file path=ppt/theme/theme4.xml><?xml version="1.0" encoding="utf-8"?>
<a:theme xmlns:a="http://schemas.openxmlformats.org/drawingml/2006/main" name="Cover: WUC plaza">
  <a:themeElements>
    <a:clrScheme name="WOU palette">
      <a:dk1>
        <a:srgbClr val="000000"/>
      </a:dk1>
      <a:lt1>
        <a:srgbClr val="FFFFFF"/>
      </a:lt1>
      <a:dk2>
        <a:srgbClr val="505046"/>
      </a:dk2>
      <a:lt2>
        <a:srgbClr val="EEECE1"/>
      </a:lt2>
      <a:accent1>
        <a:srgbClr val="E70000"/>
      </a:accent1>
      <a:accent2>
        <a:srgbClr val="B0B5AB"/>
      </a:accent2>
      <a:accent3>
        <a:srgbClr val="C30512"/>
      </a:accent3>
      <a:accent4>
        <a:srgbClr val="050201"/>
      </a:accent4>
      <a:accent5>
        <a:srgbClr val="E3DCE3"/>
      </a:accent5>
      <a:accent6>
        <a:srgbClr val="B22600"/>
      </a:accent6>
      <a:hlink>
        <a:srgbClr val="BE001C"/>
      </a:hlink>
      <a:folHlink>
        <a:srgbClr val="8E8F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PT_campus_images" id="{37BD8EA2-9CB0-EB41-8DC9-60F863BD5033}" vid="{4453285C-A3F1-BB45-91C7-1BFEFD4776A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969</Words>
  <Application>Microsoft Office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Calibri Light</vt:lpstr>
      <vt:lpstr>Wingdings</vt:lpstr>
      <vt:lpstr>YAD7QhG2T6o 0</vt:lpstr>
      <vt:lpstr>Office Theme</vt:lpstr>
      <vt:lpstr>1_GRAY header</vt:lpstr>
      <vt:lpstr>Cover: Sundial</vt:lpstr>
      <vt:lpstr>Cover: WUC plaza</vt:lpstr>
      <vt:lpstr>The Diversity Action Plan</vt:lpstr>
      <vt:lpstr>Gabbi Boyle - Staff Senate Representative, Co-chair Ariel Zimmer Suel - Student Affairs Representative, Co-chair Jaclyn Caires-Hurley - College of Education, Co-Chair Octavious Gillespie - Athletics Sarah Lockwood - Student Affairs Representative Chungfan Ni-Faculty Senate Representative Carson Campbell - University Council Representative Kathleen Cassity - Academic Affairs Representative Kristin Latham-Scott - College of LAS Representative Marion Barnes - Advancement Representative Doris I. Cancel-Tirado - Member at Large appointed by the President Gary Dukes - Student Affairs Representative Gabriela Eyster - Facilities Services Representative  Chris Solario - Student Affairs Representative  NJ Johnson - ASWOU Representative </vt:lpstr>
      <vt:lpstr>The Board Statement on Diversity, Inclusion, Equity, and Accessibility sets the foundation of values that are needed for accountability towards justice, anti-racism, and inclusion at Western Oregon University. To carry out the Board Statement, WOU will implement and institutionalize this Diversity Action Plan (DAP). The DAP is guided by WOU’s Strategic Framework and requires institutional support and the engagement of all campus community members. The members of the University Diversity and Inclusion Advisory Committee (UDIAC) have identified the goals below as essential to the work towards accountability, equity, diversity, inclusion, and accessibility at WOU.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A. Rezell</dc:creator>
  <cp:lastModifiedBy>Gabrielle Boyle</cp:lastModifiedBy>
  <cp:revision>14</cp:revision>
  <dcterms:created xsi:type="dcterms:W3CDTF">2020-06-04T23:06:56Z</dcterms:created>
  <dcterms:modified xsi:type="dcterms:W3CDTF">2021-05-07T19:59:06Z</dcterms:modified>
</cp:coreProperties>
</file>