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414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826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125096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41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9571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006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0035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65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70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60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8166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565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3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62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7746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33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013916-7FE1-4A6B-9CF5-68E88655CE16}" type="datetimeFigureOut">
              <a:rPr lang="en-US" smtClean="0"/>
              <a:t>3/8/2019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60F13B5-F6F7-4317-B8C2-8508BFECB2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64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  <p:sldLayoutId id="2147484044" r:id="rId12"/>
    <p:sldLayoutId id="2147484045" r:id="rId13"/>
    <p:sldLayoutId id="2147484046" r:id="rId14"/>
    <p:sldLayoutId id="2147484047" r:id="rId15"/>
    <p:sldLayoutId id="21474840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080338"/>
            <a:ext cx="7766936" cy="1646302"/>
          </a:xfrm>
        </p:spPr>
        <p:txBody>
          <a:bodyPr/>
          <a:lstStyle/>
          <a:p>
            <a:pPr algn="ctr"/>
            <a:r>
              <a:rPr lang="en-US" sz="4800" dirty="0"/>
              <a:t>Campus Sponsored </a:t>
            </a:r>
            <a:r>
              <a:rPr lang="en-US" sz="4800" dirty="0" smtClean="0"/>
              <a:t>Projects </a:t>
            </a:r>
            <a:r>
              <a:rPr lang="en-US" sz="4800" dirty="0"/>
              <a:t>Office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499720"/>
            <a:ext cx="7766936" cy="1096899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Eric Dickey, Pre-Award Administrator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</a:rPr>
              <a:t>Emily Diamond, Post-Award Administrator</a:t>
            </a:r>
          </a:p>
        </p:txBody>
      </p:sp>
    </p:spTree>
    <p:extLst>
      <p:ext uri="{BB962C8B-B14F-4D97-AF65-F5344CB8AC3E}">
        <p14:creationId xmlns:p14="http://schemas.microsoft.com/office/powerpoint/2010/main" val="26280258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61011"/>
          </a:xfrm>
        </p:spPr>
        <p:txBody>
          <a:bodyPr/>
          <a:lstStyle/>
          <a:p>
            <a:pPr algn="ctr"/>
            <a:r>
              <a:rPr lang="en-US" dirty="0" smtClean="0"/>
              <a:t>Services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356" y="1853739"/>
            <a:ext cx="91606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Pre-Award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Assist faculty in finding funding opportunities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Assist faculty with developing budgets and drafting proposals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Manage faculty and staff through grant submission timelines and processes</a:t>
            </a:r>
          </a:p>
          <a:p>
            <a:endParaRPr lang="en-US" dirty="0"/>
          </a:p>
          <a:p>
            <a:r>
              <a:rPr lang="en-US" b="1" dirty="0"/>
              <a:t>Post-Award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programmatic &amp; financial reports are submitted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Communicate significant programmatic &amp; budget change requests to sponsors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</a:t>
            </a:r>
            <a:r>
              <a:rPr lang="en-US" dirty="0" smtClean="0"/>
              <a:t>grant spending &amp; expenditures </a:t>
            </a:r>
            <a:r>
              <a:rPr lang="en-US" dirty="0"/>
              <a:t>for allowability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515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61011"/>
          </a:xfrm>
        </p:spPr>
        <p:txBody>
          <a:bodyPr/>
          <a:lstStyle/>
          <a:p>
            <a:pPr algn="ctr"/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5356" y="1853739"/>
            <a:ext cx="91606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Pre-Award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 </a:t>
            </a:r>
            <a:r>
              <a:rPr lang="en-US" dirty="0"/>
              <a:t>internal proposal submission &amp; tracking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Draft policies &amp; procedures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grant-writing workshops &amp; training programs for faculty and students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Communicate research activities, internally &amp; externally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b="1" dirty="0"/>
              <a:t>Post-Award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 </a:t>
            </a:r>
            <a:r>
              <a:rPr lang="en-US" dirty="0"/>
              <a:t>effort reporting process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 </a:t>
            </a:r>
            <a:r>
              <a:rPr lang="en-US" dirty="0"/>
              <a:t>financial grant reporting 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Improve centralized tracking of sponsor reporting requirements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Draft policies &amp; procedures (cost accounting standards, effort, etc</a:t>
            </a:r>
            <a:r>
              <a:rPr lang="en-US" dirty="0" smtClean="0"/>
              <a:t>.)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0268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61011"/>
          </a:xfrm>
        </p:spPr>
        <p:txBody>
          <a:bodyPr/>
          <a:lstStyle/>
          <a:p>
            <a:pPr algn="ctr"/>
            <a:r>
              <a:rPr lang="en-US" dirty="0"/>
              <a:t>Challenges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356" y="1895302"/>
            <a:ext cx="916062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Paper-based </a:t>
            </a:r>
            <a:r>
              <a:rPr lang="en-US" dirty="0" smtClean="0"/>
              <a:t>system (can create difficulty locating files)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Automation </a:t>
            </a:r>
            <a:r>
              <a:rPr lang="en-US" dirty="0"/>
              <a:t>improvements can be expensive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Grant &amp; contract budgets and sponsor names and dates not in Banner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Some limitations with financial report automation (grant year versus fiscal year)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Organization of </a:t>
            </a:r>
            <a:r>
              <a:rPr lang="en-US" dirty="0"/>
              <a:t>proposal &amp; award information centrally (previously all housed at the colleges/departments)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Transition periods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Cultural shift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Faculty preparation, training, and development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34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61011"/>
          </a:xfrm>
        </p:spPr>
        <p:txBody>
          <a:bodyPr/>
          <a:lstStyle/>
          <a:p>
            <a:pPr algn="ctr"/>
            <a:r>
              <a:rPr lang="en-US" dirty="0"/>
              <a:t>Here to Serve WOU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356" y="1895302"/>
            <a:ext cx="9160625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Questions?</a:t>
            </a:r>
          </a:p>
          <a:p>
            <a:r>
              <a:rPr lang="en-US" dirty="0"/>
              <a:t>		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Contact </a:t>
            </a:r>
            <a:r>
              <a:rPr lang="en-US" dirty="0">
                <a:solidFill>
                  <a:schemeClr val="accent1"/>
                </a:solidFill>
              </a:rPr>
              <a:t>Eric</a:t>
            </a:r>
            <a:r>
              <a:rPr lang="en-US" dirty="0"/>
              <a:t> for proposal or funding opportunity related questions:  </a:t>
            </a:r>
          </a:p>
          <a:p>
            <a:pPr lvl="4"/>
            <a:r>
              <a:rPr lang="en-US" dirty="0"/>
              <a:t>APSC 414 </a:t>
            </a:r>
          </a:p>
          <a:p>
            <a:pPr lvl="4"/>
            <a:r>
              <a:rPr lang="en-US" dirty="0">
                <a:solidFill>
                  <a:srgbClr val="0070C0"/>
                </a:solidFill>
              </a:rPr>
              <a:t>edickey@wou.edu</a:t>
            </a:r>
            <a:r>
              <a:rPr lang="en-US" dirty="0"/>
              <a:t> </a:t>
            </a:r>
          </a:p>
          <a:p>
            <a:pPr lvl="4"/>
            <a:r>
              <a:rPr lang="en-US" dirty="0"/>
              <a:t>8-8474</a:t>
            </a:r>
          </a:p>
          <a:p>
            <a:r>
              <a:rPr lang="en-US" dirty="0"/>
              <a:t>		</a:t>
            </a:r>
          </a:p>
          <a:p>
            <a:pPr marL="1200150" lvl="2" indent="-285750">
              <a:buFont typeface="Wingdings" panose="05000000000000000000" pitchFamily="2" charset="2"/>
              <a:buChar char="Ø"/>
            </a:pPr>
            <a:r>
              <a:rPr lang="en-US" dirty="0"/>
              <a:t>Contact </a:t>
            </a:r>
            <a:r>
              <a:rPr lang="en-US" dirty="0">
                <a:solidFill>
                  <a:srgbClr val="C00000"/>
                </a:solidFill>
              </a:rPr>
              <a:t>Emily </a:t>
            </a:r>
            <a:r>
              <a:rPr lang="en-US" dirty="0"/>
              <a:t>for award requirement or financial administration questions:</a:t>
            </a:r>
          </a:p>
          <a:p>
            <a:pPr lvl="4"/>
            <a:r>
              <a:rPr lang="en-US" dirty="0"/>
              <a:t>APSC 413</a:t>
            </a:r>
          </a:p>
          <a:p>
            <a:pPr lvl="4"/>
            <a:r>
              <a:rPr lang="en-US" dirty="0">
                <a:solidFill>
                  <a:srgbClr val="0070C0"/>
                </a:solidFill>
              </a:rPr>
              <a:t>diamonde@wou.edu</a:t>
            </a:r>
          </a:p>
          <a:p>
            <a:pPr lvl="4"/>
            <a:r>
              <a:rPr lang="en-US" dirty="0"/>
              <a:t>8-8361</a:t>
            </a:r>
          </a:p>
          <a:p>
            <a:r>
              <a:rPr lang="en-US" dirty="0"/>
              <a:t>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5895" y="5376950"/>
            <a:ext cx="4857750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36698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Custom 3">
      <a:dk1>
        <a:sysClr val="windowText" lastClr="000000"/>
      </a:dk1>
      <a:lt1>
        <a:sysClr val="window" lastClr="FFFFFF"/>
      </a:lt1>
      <a:dk2>
        <a:srgbClr val="323232"/>
      </a:dk2>
      <a:lt2>
        <a:srgbClr val="E5C243"/>
      </a:lt2>
      <a:accent1>
        <a:srgbClr val="BF0000"/>
      </a:accent1>
      <a:accent2>
        <a:srgbClr val="000000"/>
      </a:accent2>
      <a:accent3>
        <a:srgbClr val="000000"/>
      </a:accent3>
      <a:accent4>
        <a:srgbClr val="B19C7D"/>
      </a:accent4>
      <a:accent5>
        <a:srgbClr val="7F5F52"/>
      </a:accent5>
      <a:accent6>
        <a:srgbClr val="B27D49"/>
      </a:accent6>
      <a:hlink>
        <a:srgbClr val="6B9F25"/>
      </a:hlink>
      <a:folHlink>
        <a:srgbClr val="B26B02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114</TotalTime>
  <Words>195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Trebuchet MS</vt:lpstr>
      <vt:lpstr>Wingdings</vt:lpstr>
      <vt:lpstr>Wingdings 3</vt:lpstr>
      <vt:lpstr>Facet</vt:lpstr>
      <vt:lpstr>Campus Sponsored Projects Office</vt:lpstr>
      <vt:lpstr>Services</vt:lpstr>
      <vt:lpstr>Goals</vt:lpstr>
      <vt:lpstr>Challenges</vt:lpstr>
      <vt:lpstr>Here to Serve WOU</vt:lpstr>
    </vt:vector>
  </TitlesOfParts>
  <Company>Western Oregon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Campus Sponsored Projects or Grant/Contract Management Office</dc:title>
  <dc:creator>Emily Diamond</dc:creator>
  <cp:lastModifiedBy>Emily Diamond</cp:lastModifiedBy>
  <cp:revision>17</cp:revision>
  <dcterms:created xsi:type="dcterms:W3CDTF">2019-03-07T23:52:47Z</dcterms:created>
  <dcterms:modified xsi:type="dcterms:W3CDTF">2019-03-08T23:54:01Z</dcterms:modified>
</cp:coreProperties>
</file>