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2" r:id="rId4"/>
    <p:sldId id="263" r:id="rId5"/>
    <p:sldId id="266" r:id="rId6"/>
    <p:sldId id="268" r:id="rId7"/>
    <p:sldId id="256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A26C-EECF-4C67-AC07-A7257EDB59E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BF29-3AB0-46ED-8197-FE313E5D7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8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A26C-EECF-4C67-AC07-A7257EDB59E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BF29-3AB0-46ED-8197-FE313E5D7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324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A26C-EECF-4C67-AC07-A7257EDB59E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BF29-3AB0-46ED-8197-FE313E5D7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25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A26C-EECF-4C67-AC07-A7257EDB59E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BF29-3AB0-46ED-8197-FE313E5D7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70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A26C-EECF-4C67-AC07-A7257EDB59E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BF29-3AB0-46ED-8197-FE313E5D7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368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A26C-EECF-4C67-AC07-A7257EDB59E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BF29-3AB0-46ED-8197-FE313E5D7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06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A26C-EECF-4C67-AC07-A7257EDB59E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BF29-3AB0-46ED-8197-FE313E5D7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83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A26C-EECF-4C67-AC07-A7257EDB59E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BF29-3AB0-46ED-8197-FE313E5D7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7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A26C-EECF-4C67-AC07-A7257EDB59E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BF29-3AB0-46ED-8197-FE313E5D7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86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A26C-EECF-4C67-AC07-A7257EDB59E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BF29-3AB0-46ED-8197-FE313E5D7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781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DA26C-EECF-4C67-AC07-A7257EDB59E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5BF29-3AB0-46ED-8197-FE313E5D7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0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DA26C-EECF-4C67-AC07-A7257EDB59EB}" type="datetimeFigureOut">
              <a:rPr lang="en-US" smtClean="0"/>
              <a:t>10/4/2018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5BF29-3AB0-46ED-8197-FE313E5D7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6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298"/>
          <a:stretch/>
        </p:blipFill>
        <p:spPr>
          <a:xfrm>
            <a:off x="820773" y="2196781"/>
            <a:ext cx="10423366" cy="1840964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78372" y="178676"/>
            <a:ext cx="2418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[Site monitor view 1]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855363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4" r="48769" b="13671"/>
          <a:stretch/>
        </p:blipFill>
        <p:spPr>
          <a:xfrm>
            <a:off x="2797111" y="1388557"/>
            <a:ext cx="6203052" cy="5248549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378372" y="178676"/>
            <a:ext cx="2418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[Site monitor view 2]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3101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655" y="967966"/>
            <a:ext cx="8523018" cy="5737634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378372" y="178676"/>
            <a:ext cx="2418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[Site monitor view </a:t>
            </a:r>
            <a:r>
              <a:rPr lang="en-US" sz="2000" b="1" dirty="0"/>
              <a:t>3</a:t>
            </a:r>
            <a:r>
              <a:rPr lang="en-US" sz="2000" b="1" dirty="0" smtClean="0"/>
              <a:t>]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28089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252" y="1261241"/>
            <a:ext cx="7244535" cy="5527222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378372" y="178676"/>
            <a:ext cx="2418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[Site monitor view </a:t>
            </a:r>
            <a:r>
              <a:rPr lang="en-US" sz="2000" b="1" dirty="0" smtClean="0"/>
              <a:t>4]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4023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48"/>
          <a:stretch/>
        </p:blipFill>
        <p:spPr>
          <a:xfrm>
            <a:off x="2455522" y="1152949"/>
            <a:ext cx="6688477" cy="5537931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378372" y="178676"/>
            <a:ext cx="2418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[Site monitor view </a:t>
            </a:r>
            <a:r>
              <a:rPr lang="en-US" sz="2000" b="1" dirty="0" smtClean="0"/>
              <a:t>5]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448128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8372" y="178676"/>
            <a:ext cx="2418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[Site monitor view </a:t>
            </a:r>
            <a:r>
              <a:rPr lang="en-US" sz="2000" b="1" dirty="0"/>
              <a:t>6</a:t>
            </a:r>
            <a:r>
              <a:rPr lang="en-US" sz="2000" b="1" dirty="0" smtClean="0"/>
              <a:t>]</a:t>
            </a:r>
            <a:endParaRPr lang="en-US" sz="2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725" y="1117807"/>
            <a:ext cx="9464962" cy="5472179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802511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152" y="809890"/>
            <a:ext cx="10825655" cy="6006070"/>
          </a:xfrm>
          <a:prstGeom prst="rect">
            <a:avLst/>
          </a:prstGeom>
          <a:ln>
            <a:solidFill>
              <a:schemeClr val="tx1">
                <a:lumMod val="75000"/>
                <a:lumOff val="25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378372" y="178676"/>
            <a:ext cx="2393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[Course level view 1]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44697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550"/>
          <a:stretch/>
        </p:blipFill>
        <p:spPr>
          <a:xfrm>
            <a:off x="354511" y="2034283"/>
            <a:ext cx="11520007" cy="3205537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378372" y="178676"/>
            <a:ext cx="2393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[Course level view </a:t>
            </a:r>
            <a:r>
              <a:rPr lang="en-US" sz="2000" b="1" dirty="0"/>
              <a:t>2</a:t>
            </a:r>
            <a:r>
              <a:rPr lang="en-US" sz="2000" b="1" dirty="0" smtClean="0"/>
              <a:t>]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71465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48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Weiwei Zhang</dc:creator>
  <cp:lastModifiedBy>Weiwei Zhang</cp:lastModifiedBy>
  <cp:revision>9</cp:revision>
  <dcterms:created xsi:type="dcterms:W3CDTF">2018-10-04T17:17:26Z</dcterms:created>
  <dcterms:modified xsi:type="dcterms:W3CDTF">2018-10-04T23:55:52Z</dcterms:modified>
</cp:coreProperties>
</file>