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2" r:id="rId3"/>
    <p:sldId id="263" r:id="rId4"/>
    <p:sldId id="266" r:id="rId5"/>
    <p:sldId id="264" r:id="rId6"/>
    <p:sldId id="26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91" autoAdjust="0"/>
  </p:normalViewPr>
  <p:slideViewPr>
    <p:cSldViewPr snapToGrid="0" snapToObjects="1">
      <p:cViewPr varScale="1">
        <p:scale>
          <a:sx n="74" d="100"/>
          <a:sy n="74" d="100"/>
        </p:scale>
        <p:origin x="17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8CE35-4DB5-AA48-A67C-9B8F86F05ADA}" type="datetimeFigureOut">
              <a:rPr lang="en-US" smtClean="0"/>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209171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1482188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644" y="2324310"/>
            <a:ext cx="6411562" cy="1206915"/>
          </a:xfrm>
        </p:spPr>
        <p:txBody>
          <a:bodyPr>
            <a:normAutofit fontScale="90000"/>
          </a:bodyPr>
          <a:lstStyle/>
          <a:p>
            <a:pPr algn="l"/>
            <a:r>
              <a:rPr lang="en-US" sz="5400" b="1" dirty="0" smtClean="0">
                <a:solidFill>
                  <a:schemeClr val="bg1"/>
                </a:solidFill>
                <a:latin typeface="Arial"/>
                <a:cs typeface="Arial"/>
              </a:rPr>
              <a:t>Student Success &amp; Advising</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330644" y="4246750"/>
            <a:ext cx="6400800" cy="719879"/>
          </a:xfrm>
        </p:spPr>
        <p:txBody>
          <a:bodyPr/>
          <a:lstStyle/>
          <a:p>
            <a:pPr algn="l"/>
            <a:r>
              <a:rPr lang="en-US" dirty="0" smtClean="0">
                <a:solidFill>
                  <a:srgbClr val="FFFFFF"/>
                </a:solidFill>
                <a:latin typeface="Arial"/>
                <a:cs typeface="Arial"/>
              </a:rPr>
              <a:t>Jesse Poole, Interim Director</a:t>
            </a:r>
            <a:endParaRPr lang="en-US" dirty="0">
              <a:solidFill>
                <a:srgbClr val="FFFFFF"/>
              </a:solidFill>
              <a:latin typeface="Arial"/>
              <a:cs typeface="Arial"/>
            </a:endParaRPr>
          </a:p>
        </p:txBody>
      </p:sp>
    </p:spTree>
    <p:extLst>
      <p:ext uri="{BB962C8B-B14F-4D97-AF65-F5344CB8AC3E}">
        <p14:creationId xmlns:p14="http://schemas.microsoft.com/office/powerpoint/2010/main" val="373828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3" y="529381"/>
            <a:ext cx="7868528" cy="561164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Student Success and Advising – Updates &amp; Changes</a:t>
            </a:r>
            <a:endParaRPr lang="en-US" sz="2400" dirty="0" smtClean="0">
              <a:solidFill>
                <a:srgbClr val="D90A1C"/>
              </a:solidFill>
              <a:latin typeface="Arial"/>
              <a:cs typeface="Arial"/>
            </a:endParaRPr>
          </a:p>
          <a:p>
            <a:pPr marL="0" indent="0">
              <a:buNone/>
            </a:pPr>
            <a:endParaRPr lang="en-US" sz="2400" dirty="0" smtClean="0">
              <a:latin typeface="Arial"/>
              <a:cs typeface="Arial"/>
            </a:endParaRPr>
          </a:p>
          <a:p>
            <a:r>
              <a:rPr lang="en-US" sz="2400" dirty="0" smtClean="0">
                <a:latin typeface="Arial"/>
                <a:cs typeface="Arial"/>
              </a:rPr>
              <a:t>Name Change</a:t>
            </a:r>
          </a:p>
          <a:p>
            <a:pPr lvl="1"/>
            <a:r>
              <a:rPr lang="en-US" sz="2000" dirty="0" smtClean="0">
                <a:latin typeface="Arial"/>
                <a:cs typeface="Arial"/>
              </a:rPr>
              <a:t>Formally Academic Advising and Learning Center</a:t>
            </a:r>
          </a:p>
          <a:p>
            <a:pPr marL="457200" lvl="1" indent="0">
              <a:buNone/>
            </a:pPr>
            <a:endParaRPr lang="en-US" sz="2000" dirty="0" smtClean="0">
              <a:latin typeface="Arial"/>
              <a:cs typeface="Arial"/>
            </a:endParaRPr>
          </a:p>
          <a:p>
            <a:r>
              <a:rPr lang="en-US" sz="2400" dirty="0" smtClean="0">
                <a:latin typeface="Arial"/>
                <a:cs typeface="Arial"/>
              </a:rPr>
              <a:t>Location Change</a:t>
            </a:r>
          </a:p>
          <a:p>
            <a:pPr lvl="1"/>
            <a:r>
              <a:rPr lang="en-US" sz="2000" dirty="0" smtClean="0">
                <a:latin typeface="Arial"/>
                <a:cs typeface="Arial"/>
              </a:rPr>
              <a:t>From APSC to the Advising Center</a:t>
            </a:r>
          </a:p>
          <a:p>
            <a:pPr lvl="1"/>
            <a:r>
              <a:rPr lang="en-US" sz="2000" dirty="0" smtClean="0">
                <a:latin typeface="Arial"/>
                <a:cs typeface="Arial"/>
              </a:rPr>
              <a:t>Tutoring remains in APSC</a:t>
            </a:r>
          </a:p>
          <a:p>
            <a:pPr marL="457200" lvl="1" indent="0">
              <a:buNone/>
            </a:pPr>
            <a:endParaRPr lang="en-US" sz="2000" dirty="0" smtClean="0">
              <a:latin typeface="Arial"/>
              <a:cs typeface="Arial"/>
            </a:endParaRPr>
          </a:p>
          <a:p>
            <a:r>
              <a:rPr lang="en-US" sz="2400" dirty="0" smtClean="0">
                <a:latin typeface="Arial"/>
                <a:cs typeface="Arial"/>
              </a:rPr>
              <a:t>New Location</a:t>
            </a:r>
          </a:p>
          <a:p>
            <a:pPr lvl="1"/>
            <a:r>
              <a:rPr lang="en-US" sz="2000" dirty="0" smtClean="0">
                <a:latin typeface="Arial"/>
                <a:cs typeface="Arial"/>
              </a:rPr>
              <a:t>Shared with our Student Enrichment Program (SEP/Trio)</a:t>
            </a:r>
          </a:p>
          <a:p>
            <a:pPr lvl="1"/>
            <a:r>
              <a:rPr lang="en-US" sz="2000" dirty="0" smtClean="0">
                <a:latin typeface="Arial"/>
                <a:cs typeface="Arial"/>
              </a:rPr>
              <a:t>Computer lab with nine stations</a:t>
            </a:r>
          </a:p>
          <a:p>
            <a:pPr lvl="1"/>
            <a:r>
              <a:rPr lang="en-US" sz="2000" dirty="0" smtClean="0">
                <a:latin typeface="Arial"/>
                <a:cs typeface="Arial"/>
              </a:rPr>
              <a:t>Kitchen for staff and students</a:t>
            </a:r>
          </a:p>
          <a:p>
            <a:pPr lvl="1"/>
            <a:r>
              <a:rPr lang="en-US" sz="2000" dirty="0" smtClean="0">
                <a:latin typeface="Arial"/>
                <a:cs typeface="Arial"/>
              </a:rPr>
              <a:t>Extended hours (8am – 7pm Mon-Thurs, 8am – 5pm Fri</a:t>
            </a:r>
          </a:p>
        </p:txBody>
      </p:sp>
    </p:spTree>
    <p:extLst>
      <p:ext uri="{BB962C8B-B14F-4D97-AF65-F5344CB8AC3E}">
        <p14:creationId xmlns:p14="http://schemas.microsoft.com/office/powerpoint/2010/main" val="3408248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3" y="529381"/>
            <a:ext cx="7920481" cy="578829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Student Success and Advising – Updates &amp; Changes</a:t>
            </a:r>
            <a:endParaRPr lang="en-US" sz="2400" dirty="0">
              <a:solidFill>
                <a:srgbClr val="D90A1C"/>
              </a:solidFill>
              <a:latin typeface="Arial"/>
              <a:cs typeface="Arial"/>
            </a:endParaRPr>
          </a:p>
          <a:p>
            <a:pPr marL="0" indent="0">
              <a:buNone/>
            </a:pPr>
            <a:endParaRPr lang="en-US" sz="2400" dirty="0" smtClean="0">
              <a:latin typeface="Arial"/>
              <a:cs typeface="Arial"/>
            </a:endParaRPr>
          </a:p>
          <a:p>
            <a:r>
              <a:rPr lang="en-US" sz="2400" dirty="0" smtClean="0">
                <a:latin typeface="Arial"/>
                <a:cs typeface="Arial"/>
              </a:rPr>
              <a:t>Mission and Scope</a:t>
            </a:r>
          </a:p>
          <a:p>
            <a:pPr lvl="1"/>
            <a:r>
              <a:rPr lang="en-US" sz="2000" dirty="0">
                <a:latin typeface="Arial"/>
                <a:cs typeface="Arial"/>
              </a:rPr>
              <a:t>The Student Success and Advising Office engages students in identifying and pursuing their educational, career, and life goals through personalized learning experiences. The SSA serves and supports students in developing collaborative relationships that foster student success</a:t>
            </a:r>
            <a:r>
              <a:rPr lang="en-US" sz="2000" dirty="0" smtClean="0">
                <a:latin typeface="Arial"/>
                <a:cs typeface="Arial"/>
              </a:rPr>
              <a:t>.</a:t>
            </a:r>
          </a:p>
          <a:p>
            <a:pPr marL="457200" lvl="1" indent="0">
              <a:buNone/>
            </a:pPr>
            <a:endParaRPr lang="en-US" sz="2000" dirty="0" smtClean="0">
              <a:latin typeface="Arial"/>
              <a:cs typeface="Arial"/>
            </a:endParaRPr>
          </a:p>
        </p:txBody>
      </p:sp>
    </p:spTree>
    <p:extLst>
      <p:ext uri="{BB962C8B-B14F-4D97-AF65-F5344CB8AC3E}">
        <p14:creationId xmlns:p14="http://schemas.microsoft.com/office/powerpoint/2010/main" val="426306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3" y="529380"/>
            <a:ext cx="8232209" cy="543500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Student Success and Advising – Updates &amp; Changes</a:t>
            </a:r>
            <a:endParaRPr lang="en-US" sz="2400" dirty="0">
              <a:solidFill>
                <a:srgbClr val="D90A1C"/>
              </a:solidFill>
              <a:latin typeface="Arial"/>
              <a:cs typeface="Arial"/>
            </a:endParaRPr>
          </a:p>
          <a:p>
            <a:pPr marL="0" indent="0">
              <a:buNone/>
            </a:pPr>
            <a:endParaRPr lang="en-US" sz="2400" dirty="0" smtClean="0">
              <a:latin typeface="Arial"/>
              <a:cs typeface="Arial"/>
            </a:endParaRPr>
          </a:p>
          <a:p>
            <a:r>
              <a:rPr lang="en-US" sz="2400" dirty="0">
                <a:latin typeface="Arial"/>
                <a:cs typeface="Arial"/>
              </a:rPr>
              <a:t>Advising Services</a:t>
            </a:r>
          </a:p>
          <a:p>
            <a:pPr lvl="1"/>
            <a:r>
              <a:rPr lang="en-US" sz="2000" dirty="0">
                <a:latin typeface="Arial"/>
                <a:cs typeface="Arial"/>
              </a:rPr>
              <a:t>Pre-Nursing</a:t>
            </a:r>
          </a:p>
          <a:p>
            <a:pPr lvl="1"/>
            <a:r>
              <a:rPr lang="en-US" sz="2000" dirty="0">
                <a:latin typeface="Arial"/>
                <a:cs typeface="Arial"/>
              </a:rPr>
              <a:t>Exploratory</a:t>
            </a:r>
          </a:p>
          <a:p>
            <a:pPr lvl="1"/>
            <a:r>
              <a:rPr lang="en-US" sz="2000" dirty="0">
                <a:latin typeface="Arial"/>
                <a:cs typeface="Arial"/>
              </a:rPr>
              <a:t>Transfer Students</a:t>
            </a:r>
          </a:p>
          <a:p>
            <a:endParaRPr lang="en-US" sz="2400" dirty="0" smtClean="0">
              <a:latin typeface="Arial"/>
              <a:cs typeface="Arial"/>
            </a:endParaRPr>
          </a:p>
          <a:p>
            <a:r>
              <a:rPr lang="en-US" sz="2400" dirty="0" smtClean="0">
                <a:latin typeface="Arial"/>
                <a:cs typeface="Arial"/>
              </a:rPr>
              <a:t>Student Success Services</a:t>
            </a:r>
          </a:p>
          <a:p>
            <a:pPr lvl="1"/>
            <a:r>
              <a:rPr lang="en-US" sz="2000" dirty="0">
                <a:latin typeface="Arial"/>
                <a:cs typeface="Arial"/>
              </a:rPr>
              <a:t>Academic Warning and </a:t>
            </a:r>
            <a:r>
              <a:rPr lang="en-US" sz="2000" dirty="0" smtClean="0">
                <a:latin typeface="Arial"/>
                <a:cs typeface="Arial"/>
              </a:rPr>
              <a:t>Probation</a:t>
            </a:r>
          </a:p>
          <a:p>
            <a:pPr lvl="1"/>
            <a:r>
              <a:rPr lang="en-US" sz="2000" dirty="0" smtClean="0">
                <a:latin typeface="Arial"/>
                <a:cs typeface="Arial"/>
              </a:rPr>
              <a:t>Academic Success Course</a:t>
            </a:r>
            <a:endParaRPr lang="en-US" sz="2000" dirty="0">
              <a:latin typeface="Arial"/>
              <a:cs typeface="Arial"/>
            </a:endParaRPr>
          </a:p>
          <a:p>
            <a:pPr lvl="1"/>
            <a:r>
              <a:rPr lang="en-US" sz="2000" dirty="0">
                <a:latin typeface="Arial"/>
                <a:cs typeface="Arial"/>
              </a:rPr>
              <a:t>Study skills</a:t>
            </a:r>
          </a:p>
          <a:p>
            <a:pPr lvl="1"/>
            <a:r>
              <a:rPr lang="en-US" sz="2000" dirty="0">
                <a:latin typeface="Arial"/>
                <a:cs typeface="Arial"/>
              </a:rPr>
              <a:t>Tutoring</a:t>
            </a:r>
          </a:p>
          <a:p>
            <a:pPr lvl="1"/>
            <a:r>
              <a:rPr lang="en-US" sz="2000" dirty="0">
                <a:latin typeface="Arial"/>
                <a:cs typeface="Arial"/>
              </a:rPr>
              <a:t>Student Absence Notification System </a:t>
            </a:r>
          </a:p>
          <a:p>
            <a:pPr lvl="1"/>
            <a:r>
              <a:rPr lang="en-US" sz="2000" dirty="0">
                <a:latin typeface="Arial"/>
                <a:cs typeface="Arial"/>
              </a:rPr>
              <a:t>Success referrals</a:t>
            </a:r>
          </a:p>
        </p:txBody>
      </p:sp>
    </p:spTree>
    <p:extLst>
      <p:ext uri="{BB962C8B-B14F-4D97-AF65-F5344CB8AC3E}">
        <p14:creationId xmlns:p14="http://schemas.microsoft.com/office/powerpoint/2010/main" val="138649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3" y="529381"/>
            <a:ext cx="7920481"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Student Success and Advising – Updates &amp; Changes</a:t>
            </a:r>
            <a:endParaRPr lang="en-US" sz="2400" dirty="0">
              <a:solidFill>
                <a:srgbClr val="D90A1C"/>
              </a:solidFill>
              <a:latin typeface="Arial"/>
              <a:cs typeface="Arial"/>
            </a:endParaRPr>
          </a:p>
          <a:p>
            <a:pPr marL="0" indent="0">
              <a:buNone/>
            </a:pPr>
            <a:endParaRPr lang="en-US" sz="2400" dirty="0" smtClean="0">
              <a:latin typeface="Arial"/>
              <a:cs typeface="Arial"/>
            </a:endParaRPr>
          </a:p>
          <a:p>
            <a:r>
              <a:rPr lang="en-US" sz="2400" dirty="0" smtClean="0">
                <a:latin typeface="Arial"/>
                <a:cs typeface="Arial"/>
              </a:rPr>
              <a:t>Open House</a:t>
            </a:r>
          </a:p>
          <a:p>
            <a:pPr lvl="1"/>
            <a:r>
              <a:rPr lang="en-US" sz="2000" dirty="0" smtClean="0">
                <a:latin typeface="Arial"/>
                <a:cs typeface="Arial"/>
              </a:rPr>
              <a:t>Wednesday, May 16</a:t>
            </a:r>
            <a:r>
              <a:rPr lang="en-US" sz="2000" baseline="30000" dirty="0" smtClean="0">
                <a:latin typeface="Arial"/>
                <a:cs typeface="Arial"/>
              </a:rPr>
              <a:t>th</a:t>
            </a:r>
            <a:r>
              <a:rPr lang="en-US" sz="2000" dirty="0" smtClean="0">
                <a:latin typeface="Arial"/>
                <a:cs typeface="Arial"/>
              </a:rPr>
              <a:t> at 11am</a:t>
            </a:r>
          </a:p>
          <a:p>
            <a:pPr lvl="1"/>
            <a:r>
              <a:rPr lang="en-US" sz="2000" dirty="0" smtClean="0">
                <a:latin typeface="Arial"/>
                <a:cs typeface="Arial"/>
              </a:rPr>
              <a:t>Hotdogs and building tours</a:t>
            </a:r>
          </a:p>
          <a:p>
            <a:pPr marL="457200" lvl="1" indent="0">
              <a:buNone/>
            </a:pPr>
            <a:endParaRPr lang="en-US" sz="2000" dirty="0" smtClean="0">
              <a:latin typeface="Arial"/>
              <a:cs typeface="Arial"/>
            </a:endParaRPr>
          </a:p>
        </p:txBody>
      </p:sp>
    </p:spTree>
    <p:extLst>
      <p:ext uri="{BB962C8B-B14F-4D97-AF65-F5344CB8AC3E}">
        <p14:creationId xmlns:p14="http://schemas.microsoft.com/office/powerpoint/2010/main" val="3996386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3" y="529381"/>
            <a:ext cx="7920481"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6000" b="1" dirty="0" smtClean="0">
                <a:solidFill>
                  <a:srgbClr val="D90A1C"/>
                </a:solidFill>
                <a:latin typeface="Arial"/>
                <a:cs typeface="Arial"/>
              </a:rPr>
              <a:t>Questions?</a:t>
            </a:r>
            <a:endParaRPr lang="en-US" sz="6000" dirty="0">
              <a:solidFill>
                <a:srgbClr val="D90A1C"/>
              </a:solidFill>
              <a:latin typeface="Arial"/>
              <a:cs typeface="Arial"/>
            </a:endParaRPr>
          </a:p>
          <a:p>
            <a:pPr marL="0" indent="0">
              <a:buNone/>
            </a:pPr>
            <a:endParaRPr lang="en-US" sz="6000" dirty="0" smtClean="0">
              <a:latin typeface="Arial"/>
              <a:cs typeface="Arial"/>
            </a:endParaRPr>
          </a:p>
        </p:txBody>
      </p:sp>
    </p:spTree>
    <p:extLst>
      <p:ext uri="{BB962C8B-B14F-4D97-AF65-F5344CB8AC3E}">
        <p14:creationId xmlns:p14="http://schemas.microsoft.com/office/powerpoint/2010/main" val="1822833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297</TotalTime>
  <Words>181</Words>
  <Application>Microsoft Office PowerPoint</Application>
  <PresentationFormat>On-screen Show (4:3)</PresentationFormat>
  <Paragraphs>45</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Student Success &amp; Advising</vt:lpstr>
      <vt:lpstr>PowerPoint Presentation</vt:lpstr>
      <vt:lpstr>PowerPoint Presentation</vt:lpstr>
      <vt:lpstr>PowerPoint Presentation</vt:lpstr>
      <vt:lpstr>PowerPoint Presentation</vt:lpstr>
      <vt:lpstr>PowerPoint Presentation</vt:lpstr>
    </vt:vector>
  </TitlesOfParts>
  <Company>Western Oregon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Jesse P. Poole</cp:lastModifiedBy>
  <cp:revision>20</cp:revision>
  <dcterms:created xsi:type="dcterms:W3CDTF">2017-03-06T17:12:06Z</dcterms:created>
  <dcterms:modified xsi:type="dcterms:W3CDTF">2018-05-07T22:17:51Z</dcterms:modified>
</cp:coreProperties>
</file>