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A8E6A-7839-4AE5-92BE-448B2591548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72819-6067-467C-AF5A-48D7CF7A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3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Conducted 187 more student appointments fall 2015 compared to fall 2014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Conducted 245 more student appointments winter term 2016 compared to winter 2015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72819-6067-467C-AF5A-48D7CF7A58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22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attempts made to contact students via email, phone and follow up final email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72819-6067-467C-AF5A-48D7CF7A58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6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BAA6C58-D30B-4177-A93C-D04D8E37254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EA26607-667C-4E62-8472-8DC44893DE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Advising and Learning Center Update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Spring 2016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546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0800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Thank You WOU faculty for all you do to advise and intellectually mentor WOU students!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1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Advising at WOU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Shared Model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that select a major are advised in their academic department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AALC advises: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Exploratory Students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 pre-Criminal Justice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2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 pre-Nursing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Prospective and Transfer Students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Students that are academically at-risk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Any student that has a question about a university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policy/question about degree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9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Advising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2,269 advising appointments Fall/Winter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of 4,279 student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contacts*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2015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3,090 student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contacts*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winter 2016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between 15,000 to 16,000 student contacts each year</a:t>
            </a:r>
          </a:p>
          <a:p>
            <a:pPr lv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*appointments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warning/probation workshops, phone calls, walk-ins,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19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Center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Tutoring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hours per subject/per week (based on availability of tutors)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 students recommended by the academic departments</a:t>
            </a:r>
          </a:p>
          <a:p>
            <a:pPr marL="6858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 for Fall/Winter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646 tutoring appointments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475 hours of tutoring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73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AALC offers the following classes:</a:t>
            </a: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International First-Year Experience (offered fall/winter/spring terms)</a:t>
            </a:r>
            <a:endParaRPr lang="en-US" sz="2800" dirty="0">
              <a:ea typeface="Calibri"/>
              <a:cs typeface="Arial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Academic Success-voluntary class for students on Academic Warning or Probation (offered winter and spring terms)</a:t>
            </a:r>
            <a:endParaRPr lang="en-US" sz="2800" dirty="0">
              <a:ea typeface="Calibri"/>
              <a:cs typeface="Arial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Learning Seminar-mandatory class for students that have been academically suspended and reinstated to WOU</a:t>
            </a:r>
            <a:endParaRPr lang="en-US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Wolf Connection System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 Alert program which provides proactive advising.</a:t>
            </a: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Faculty and staff can submit online an “RFI” request for intervention </a:t>
            </a:r>
            <a:endParaRPr lang="en-US" sz="2800" dirty="0">
              <a:ea typeface="Calibri"/>
              <a:cs typeface="Arial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Student Success Specialist contacts the student to offer support, referrals to resources 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Proactive advising to get students back on track academically 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Targeted outreach to students with risk factors (i.e. conditional admits, and students on probation)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As of fall 2015 students on academic probation are required to meet with the Student Success Specialist</a:t>
            </a:r>
            <a:endParaRPr lang="en-US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5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the AALC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0800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a re-organization of the office.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Staffing Changes: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staff have left in the past 9 months </a:t>
            </a: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Jesse Poole has been promoted to Assistant Director of Student Success</a:t>
            </a:r>
            <a:endParaRPr lang="en-US" sz="2800" dirty="0">
              <a:ea typeface="Calibri"/>
              <a:cs typeface="Arial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Alex Kunkle has been promoted to Coordinator of Advising and Learning working with tutoring, technology, advising and assessment.</a:t>
            </a:r>
            <a:endParaRPr lang="en-US" sz="2800" dirty="0">
              <a:ea typeface="Calibri"/>
              <a:cs typeface="Arial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New Bilingual Advisor is Luanne Carrillo and she will begin on May 9th.</a:t>
            </a:r>
            <a:endParaRPr lang="en-US" sz="2800" dirty="0">
              <a:ea typeface="Calibri"/>
              <a:cs typeface="Arial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Currently searching for 2 Student Success Specialists.  </a:t>
            </a:r>
            <a:endParaRPr lang="en-US" sz="2800" dirty="0">
              <a:ea typeface="Calibri"/>
              <a:cs typeface="Arial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2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Development &amp; Training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Oregon Academic Advising Drive In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  Conference, June 22, 2016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a typeface="Calibri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TSOAR and SOAR Training:</a:t>
            </a:r>
            <a:endParaRPr lang="en-US" sz="2800" dirty="0">
              <a:ea typeface="Calibri"/>
              <a:cs typeface="Arial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   May 3 9:00 to 11:00 a.m. HL 108</a:t>
            </a:r>
            <a:endParaRPr lang="en-US" sz="2800" dirty="0">
              <a:ea typeface="Calibri"/>
              <a:cs typeface="Arial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Calibri"/>
                <a:cs typeface="Arial"/>
              </a:rPr>
              <a:t> </a:t>
            </a:r>
            <a:r>
              <a:rPr lang="en-US" dirty="0" smtClean="0">
                <a:latin typeface="Times New Roman"/>
                <a:ea typeface="Calibri"/>
                <a:cs typeface="Arial"/>
              </a:rPr>
              <a:t>   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May 4 2:00 to 4:00 p.m. HL 106</a:t>
            </a:r>
            <a:endParaRPr lang="en-US" sz="2800" dirty="0">
              <a:ea typeface="Calibri"/>
              <a:cs typeface="Arial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Calibri"/>
                <a:cs typeface="Arial"/>
              </a:rPr>
              <a:t> </a:t>
            </a:r>
            <a:r>
              <a:rPr lang="en-US" dirty="0" smtClean="0">
                <a:latin typeface="Times New Roman"/>
                <a:ea typeface="Calibri"/>
                <a:cs typeface="Arial"/>
              </a:rPr>
              <a:t>   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May 10 2:00 to 4:00 p.m. HL 205</a:t>
            </a:r>
            <a:endParaRPr lang="en-US" sz="2800" dirty="0">
              <a:ea typeface="Calibri"/>
              <a:cs typeface="Arial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Calibri"/>
                <a:cs typeface="Arial"/>
              </a:rPr>
              <a:t> </a:t>
            </a:r>
            <a:r>
              <a:rPr lang="en-US" dirty="0" smtClean="0">
                <a:latin typeface="Times New Roman"/>
                <a:ea typeface="Calibri"/>
                <a:cs typeface="Arial"/>
              </a:rPr>
              <a:t>   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May 12 2:00 to 4:00 p.m. WUC Santiam</a:t>
            </a:r>
            <a:endParaRPr lang="en-US" sz="2800" dirty="0">
              <a:ea typeface="Calibri"/>
              <a:cs typeface="Arial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                </a:t>
            </a:r>
            <a:endParaRPr lang="en-US" sz="2800" dirty="0" smtClean="0">
              <a:ea typeface="Calibri"/>
              <a:cs typeface="Arial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337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Development &amp; Training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>
              <a:spcBef>
                <a:spcPts val="0"/>
              </a:spcBef>
            </a:pPr>
            <a:r>
              <a:rPr lang="en-US" sz="3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Fall Term 2016 Advisor Training and Degree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3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 Works*(TBA, September)</a:t>
            </a:r>
            <a:endParaRPr lang="en-US" sz="2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/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Success Lecture 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Term 2016 Advisor Training Workshops-Informational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2017 Advisor Training Workshops-Relational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Term 2017 Advisor Training Workshops-Conceptual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Faculty Advising Handbook-Fall 2016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*Departmental or individual training is available for faculty. Please contact Karen at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sullivak@wou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call 8-8389 to set up a time.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46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286</TotalTime>
  <Words>536</Words>
  <Application>Microsoft Office PowerPoint</Application>
  <PresentationFormat>On-screen Show (4:3)</PresentationFormat>
  <Paragraphs>78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Academic Advising and Learning Center Update</vt:lpstr>
      <vt:lpstr>Academic Advising at WOU</vt:lpstr>
      <vt:lpstr>Academic Advising </vt:lpstr>
      <vt:lpstr>Learning Center</vt:lpstr>
      <vt:lpstr>Classes</vt:lpstr>
      <vt:lpstr>Wolf Connection System</vt:lpstr>
      <vt:lpstr>Changes in the AALC</vt:lpstr>
      <vt:lpstr>Professional Development &amp; Training</vt:lpstr>
      <vt:lpstr>Professional Development &amp; Training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2016-04-25T18:29:57Z</dcterms:created>
  <dcterms:modified xsi:type="dcterms:W3CDTF">2016-04-25T23:16:09Z</dcterms:modified>
</cp:coreProperties>
</file>