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8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4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2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1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47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3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0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1B0E5-BA5D-4A32-B4A5-DCA015FDAE9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6E180-7125-4DE5-9F35-E479C612D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0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xuWwLIv1cc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0996413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AcademicWorks</a:t>
            </a:r>
            <a:r>
              <a:rPr lang="en-US" dirty="0" smtClean="0"/>
              <a:t> at WOU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You can be a part of WOU Student Success and Donor Stewardship</a:t>
            </a:r>
            <a:endParaRPr lang="en-US" dirty="0"/>
          </a:p>
        </p:txBody>
      </p:sp>
      <p:pic>
        <p:nvPicPr>
          <p:cNvPr id="4" name="Picture 6" descr="WOU Academic_PrimLF_BL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08658"/>
            <a:ext cx="586740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89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609600"/>
            <a:ext cx="4076700" cy="514350"/>
          </a:xfrm>
        </p:spPr>
      </p:pic>
      <p:pic>
        <p:nvPicPr>
          <p:cNvPr id="6" name="ZxuWwLIv1cc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6000" y="21431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  <a:ln w="19050"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/>
          <a:p>
            <a:r>
              <a:rPr lang="en-US" dirty="0" smtClean="0"/>
              <a:t>Why do we need faculty?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Faculty expertise in evaluating college-level writing</a:t>
            </a:r>
          </a:p>
          <a:p>
            <a:r>
              <a:rPr lang="en-US" dirty="0" smtClean="0"/>
              <a:t>Faculty connectivity with learning opportunities</a:t>
            </a:r>
          </a:p>
          <a:p>
            <a:r>
              <a:rPr lang="en-US" dirty="0" smtClean="0"/>
              <a:t>Honoring donors’ intentions for their donations</a:t>
            </a:r>
          </a:p>
        </p:txBody>
      </p:sp>
    </p:spTree>
    <p:extLst>
      <p:ext uri="{BB962C8B-B14F-4D97-AF65-F5344CB8AC3E}">
        <p14:creationId xmlns:p14="http://schemas.microsoft.com/office/powerpoint/2010/main" val="30973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/>
          <a:p>
            <a:r>
              <a:rPr lang="en-US" dirty="0" smtClean="0"/>
              <a:t>What do faculty get?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Thorough training on the </a:t>
            </a:r>
            <a:r>
              <a:rPr lang="en-US" dirty="0" err="1" smtClean="0"/>
              <a:t>AcademicWorks</a:t>
            </a:r>
            <a:r>
              <a:rPr lang="en-US" dirty="0" smtClean="0"/>
              <a:t> file review system</a:t>
            </a:r>
          </a:p>
          <a:p>
            <a:r>
              <a:rPr lang="en-US" dirty="0" smtClean="0"/>
              <a:t>Reasonable timelines to screen applications</a:t>
            </a:r>
          </a:p>
          <a:p>
            <a:r>
              <a:rPr lang="en-US" dirty="0" smtClean="0"/>
              <a:t>A chance to connect to the experience of WOU students outside your discipline</a:t>
            </a:r>
          </a:p>
          <a:p>
            <a:r>
              <a:rPr lang="en-US" dirty="0" smtClean="0"/>
              <a:t>A feeling of having helped deserving students afford school</a:t>
            </a:r>
          </a:p>
          <a:p>
            <a:r>
              <a:rPr lang="en-US" dirty="0" smtClean="0"/>
              <a:t>Lemon bars, blondies, or other delicious treats?!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609600"/>
            <a:ext cx="4076700" cy="514350"/>
          </a:xfrm>
        </p:spPr>
      </p:pic>
      <p:sp>
        <p:nvSpPr>
          <p:cNvPr id="3" name="TextBox 2"/>
          <p:cNvSpPr txBox="1"/>
          <p:nvPr/>
        </p:nvSpPr>
        <p:spPr>
          <a:xfrm>
            <a:off x="2057400" y="2590800"/>
            <a:ext cx="510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hlinkClick r:id="rId3"/>
              </a:rPr>
              <a:t>A Closer Look Into Reviewing Applications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9541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Contact us to be part of retaining the best and brightest WOU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Kara </a:t>
            </a:r>
            <a:r>
              <a:rPr lang="en-US" i="1" dirty="0" err="1" smtClean="0"/>
              <a:t>Westervelt</a:t>
            </a:r>
            <a:r>
              <a:rPr lang="en-US" i="1" dirty="0" smtClean="0"/>
              <a:t> Parker</a:t>
            </a:r>
          </a:p>
          <a:p>
            <a:pPr marL="0" indent="0">
              <a:buNone/>
            </a:pPr>
            <a:r>
              <a:rPr lang="en-US" dirty="0" smtClean="0"/>
              <a:t>Assistant Director of Financial Aid</a:t>
            </a:r>
          </a:p>
          <a:p>
            <a:pPr marL="0" indent="0">
              <a:buNone/>
            </a:pPr>
            <a:r>
              <a:rPr lang="en-US" dirty="0" smtClean="0"/>
              <a:t>westerveltparkerk@wou.edu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Natasha Blair</a:t>
            </a:r>
          </a:p>
          <a:p>
            <a:pPr marL="0" indent="0">
              <a:buNone/>
            </a:pPr>
            <a:r>
              <a:rPr lang="en-US" dirty="0" smtClean="0"/>
              <a:t>University Scholarship Coordinator</a:t>
            </a:r>
          </a:p>
          <a:p>
            <a:pPr marL="0" indent="0">
              <a:buNone/>
            </a:pPr>
            <a:r>
              <a:rPr lang="en-US" dirty="0" smtClean="0"/>
              <a:t>blairn@wou.edu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0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123</Words>
  <Application>Microsoft Office PowerPoint</Application>
  <PresentationFormat>On-screen Show (4:3)</PresentationFormat>
  <Paragraphs>22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AcademicWorks at WOU</vt:lpstr>
      <vt:lpstr>PowerPoint Presentation</vt:lpstr>
      <vt:lpstr>Why do we need faculty?</vt:lpstr>
      <vt:lpstr>What do faculty get?</vt:lpstr>
      <vt:lpstr>PowerPoint Presentation</vt:lpstr>
      <vt:lpstr>Contact us to be part of retaining the best and brightest WOU students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Scholarships for WOU Students</dc:title>
  <dc:creator>Windows User</dc:creator>
  <cp:lastModifiedBy>Windows User</cp:lastModifiedBy>
  <cp:revision>5</cp:revision>
  <dcterms:created xsi:type="dcterms:W3CDTF">2016-01-12T22:29:47Z</dcterms:created>
  <dcterms:modified xsi:type="dcterms:W3CDTF">2016-01-12T23:16:08Z</dcterms:modified>
</cp:coreProperties>
</file>