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Spanish Department</a:t>
            </a:r>
            <a:br>
              <a:rPr lang="en-US" dirty="0" smtClean="0"/>
            </a:br>
            <a:r>
              <a:rPr lang="en-US" dirty="0" smtClean="0"/>
              <a:t>Program Revision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2014-2015</a:t>
            </a:r>
          </a:p>
          <a:p>
            <a:endParaRPr lang="en-US" dirty="0"/>
          </a:p>
          <a:p>
            <a:r>
              <a:rPr lang="en-US" dirty="0" smtClean="0"/>
              <a:t>Faculty: Dr. Kate Connolly, Dr. Patricia </a:t>
            </a:r>
            <a:r>
              <a:rPr lang="en-US" dirty="0" err="1" smtClean="0"/>
              <a:t>Giménez-Eguíbar</a:t>
            </a:r>
            <a:r>
              <a:rPr lang="en-US" dirty="0" smtClean="0"/>
              <a:t>, Dr. Jaime </a:t>
            </a:r>
            <a:r>
              <a:rPr lang="en-US" dirty="0" err="1" smtClean="0"/>
              <a:t>Marroquín</a:t>
            </a:r>
            <a:r>
              <a:rPr lang="en-US" dirty="0" smtClean="0"/>
              <a:t>, Dr. Gianna Martella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40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the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faculty</a:t>
            </a:r>
          </a:p>
          <a:p>
            <a:r>
              <a:rPr lang="en-US" dirty="0"/>
              <a:t>Address </a:t>
            </a:r>
            <a:r>
              <a:rPr lang="en-US" dirty="0" smtClean="0"/>
              <a:t>changing needs and interests </a:t>
            </a:r>
            <a:r>
              <a:rPr lang="en-US" dirty="0"/>
              <a:t>of WOU students</a:t>
            </a:r>
          </a:p>
          <a:p>
            <a:r>
              <a:rPr lang="en-US" dirty="0" smtClean="0"/>
              <a:t>Respond to changes in Higher Ed</a:t>
            </a:r>
          </a:p>
          <a:p>
            <a:r>
              <a:rPr lang="en-US" dirty="0" smtClean="0"/>
              <a:t>Increase </a:t>
            </a:r>
            <a:r>
              <a:rPr lang="en-US" dirty="0" smtClean="0"/>
              <a:t>enrollment</a:t>
            </a:r>
          </a:p>
          <a:p>
            <a:r>
              <a:rPr lang="en-US" dirty="0" smtClean="0"/>
              <a:t>Create </a:t>
            </a:r>
            <a:r>
              <a:rPr lang="en-US" smtClean="0"/>
              <a:t>graduate courses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Changes to Spanish 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Upper Division classes will be 4 credits (instead of 3)</a:t>
            </a:r>
          </a:p>
          <a:p>
            <a:r>
              <a:rPr lang="en-US" dirty="0" smtClean="0"/>
              <a:t>Major is now 65 credits</a:t>
            </a:r>
          </a:p>
          <a:p>
            <a:r>
              <a:rPr lang="en-US" dirty="0" smtClean="0"/>
              <a:t>Capstone (1 credit)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Major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Tracks to be selected</a:t>
            </a:r>
          </a:p>
          <a:p>
            <a:pPr lvl="1"/>
            <a:r>
              <a:rPr lang="en-US" dirty="0" smtClean="0"/>
              <a:t>Linguistics</a:t>
            </a:r>
          </a:p>
          <a:p>
            <a:pPr lvl="1"/>
            <a:r>
              <a:rPr lang="en-US" dirty="0" smtClean="0"/>
              <a:t>Literature &amp; Culture</a:t>
            </a:r>
          </a:p>
          <a:p>
            <a:pPr lvl="1"/>
            <a:r>
              <a:rPr lang="en-US" dirty="0" smtClean="0"/>
              <a:t>Professional</a:t>
            </a:r>
          </a:p>
          <a:p>
            <a:pPr lvl="1"/>
            <a:r>
              <a:rPr lang="en-US" dirty="0" smtClean="0"/>
              <a:t>Education (64 credits, no capstone)</a:t>
            </a:r>
          </a:p>
        </p:txBody>
      </p:sp>
    </p:spTree>
    <p:extLst>
      <p:ext uri="{BB962C8B-B14F-4D97-AF65-F5344CB8AC3E}">
        <p14:creationId xmlns:p14="http://schemas.microsoft.com/office/powerpoint/2010/main" val="129358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Major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courses</a:t>
            </a:r>
          </a:p>
          <a:p>
            <a:pPr lvl="1"/>
            <a:r>
              <a:rPr lang="en-US" dirty="0" smtClean="0"/>
              <a:t>Spanish language (200- &amp; 300-level)</a:t>
            </a:r>
          </a:p>
          <a:p>
            <a:pPr lvl="1"/>
            <a:r>
              <a:rPr lang="en-US" dirty="0" smtClean="0"/>
              <a:t>2 Civilization &amp; Culture classes</a:t>
            </a:r>
          </a:p>
          <a:p>
            <a:pPr lvl="1"/>
            <a:r>
              <a:rPr lang="en-US" dirty="0" smtClean="0"/>
              <a:t>Literary Genres</a:t>
            </a:r>
          </a:p>
          <a:p>
            <a:pPr lvl="1"/>
            <a:r>
              <a:rPr lang="en-US" dirty="0" smtClean="0"/>
              <a:t>Intro. to Linguistics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8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Minor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from 18 to 20 credits</a:t>
            </a:r>
          </a:p>
          <a:p>
            <a:r>
              <a:rPr lang="en-US" dirty="0" smtClean="0"/>
              <a:t>Same number of courses</a:t>
            </a:r>
          </a:p>
          <a:p>
            <a:pPr lvl="1"/>
            <a:r>
              <a:rPr lang="en-US" dirty="0" smtClean="0"/>
              <a:t>300-series (301-302-303 or 317-318-319)</a:t>
            </a:r>
          </a:p>
          <a:p>
            <a:pPr lvl="1"/>
            <a:r>
              <a:rPr lang="en-US" dirty="0" smtClean="0"/>
              <a:t>+ 2 Upper Division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9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thank you…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mtClean="0"/>
              <a:t>for </a:t>
            </a:r>
            <a:r>
              <a:rPr lang="en-US" dirty="0"/>
              <a:t>all your suggestions, help, and support!</a:t>
            </a:r>
          </a:p>
        </p:txBody>
      </p:sp>
    </p:spTree>
    <p:extLst>
      <p:ext uri="{BB962C8B-B14F-4D97-AF65-F5344CB8AC3E}">
        <p14:creationId xmlns:p14="http://schemas.microsoft.com/office/powerpoint/2010/main" val="131206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1619</TotalTime>
  <Words>157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Spanish Department Program Revision</vt:lpstr>
      <vt:lpstr>Reasons for the revision</vt:lpstr>
      <vt:lpstr>Changes to Spanish Major</vt:lpstr>
      <vt:lpstr>Spanish Major I</vt:lpstr>
      <vt:lpstr>Spanish Major II</vt:lpstr>
      <vt:lpstr>Spanish Minor</vt:lpstr>
      <vt:lpstr>We thank you…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 Department Program Revision</dc:title>
  <dc:creator>gianna</dc:creator>
  <cp:lastModifiedBy>gianna</cp:lastModifiedBy>
  <cp:revision>8</cp:revision>
  <dcterms:created xsi:type="dcterms:W3CDTF">2006-08-16T00:00:00Z</dcterms:created>
  <dcterms:modified xsi:type="dcterms:W3CDTF">2015-02-23T22:48:32Z</dcterms:modified>
</cp:coreProperties>
</file>