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5"/>
  </p:notesMasterIdLst>
  <p:sldIdLst>
    <p:sldId id="256" r:id="rId2"/>
    <p:sldId id="296" r:id="rId3"/>
    <p:sldId id="287" r:id="rId4"/>
    <p:sldId id="263" r:id="rId5"/>
    <p:sldId id="268" r:id="rId6"/>
    <p:sldId id="293" r:id="rId7"/>
    <p:sldId id="281" r:id="rId8"/>
    <p:sldId id="292" r:id="rId9"/>
    <p:sldId id="286" r:id="rId10"/>
    <p:sldId id="278" r:id="rId11"/>
    <p:sldId id="269" r:id="rId12"/>
    <p:sldId id="294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7C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93" autoAdjust="0"/>
  </p:normalViewPr>
  <p:slideViewPr>
    <p:cSldViewPr>
      <p:cViewPr>
        <p:scale>
          <a:sx n="60" d="100"/>
          <a:sy n="60" d="100"/>
        </p:scale>
        <p:origin x="-2448" y="-1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B69220-C940-4AFF-888F-D0AAB068347F}" type="datetimeFigureOut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18C1A47-7D7F-4078-BE7F-EC04BEDAC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70A8F9-266C-4C6F-AABC-EAC8A3C54DE1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FFCC8-4830-47C9-B806-9D3BF8B289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4E053-EE38-4F1F-AEA6-6C330F0F75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050E6-64E0-4F2B-B333-2AF06C5AAA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6B84C-CBDC-4048-8F37-5431DE8BAC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C2B80-6B26-4D56-8C4F-6256839868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2903B-CC80-4174-A7B8-029BF42B03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BD9A3-780E-45D1-B1CA-E892593A9F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FADF0-B491-44E2-9460-4FCC054C4F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B9F743-E920-436B-BCB7-A5BF20C078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76112-A364-4D6D-A056-62A0E31738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5EAB317-5160-4441-8184-FCE5D57BB7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E747654-5B8B-4D98-9BD4-3456669AD6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6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5344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n-US" sz="7200" dirty="0" smtClean="0">
                <a:latin typeface="Californian FB" pitchFamily="18" charset="0"/>
              </a:rPr>
              <a:t>Service Learning &amp; Career Development</a:t>
            </a:r>
            <a:endParaRPr lang="en-US" dirty="0" smtClean="0">
              <a:latin typeface="Californian FB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581400"/>
            <a:ext cx="8382000" cy="2209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dirty="0" smtClean="0">
                <a:latin typeface="Californian FB" pitchFamily="18" charset="0"/>
              </a:rPr>
              <a:t>Renee Eaton, Director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fornian FB" pitchFamily="18" charset="0"/>
              </a:rPr>
              <a:t>Donna Banwarth, Assistant Director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>
              <a:latin typeface="Californian FB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fornian FB" pitchFamily="18" charset="0"/>
              </a:rPr>
              <a:t>Service Learning and Career Development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fornian FB" pitchFamily="18" charset="0"/>
              </a:rPr>
              <a:t>Werner University Center 119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8915400" cy="762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latin typeface="Californian FB" pitchFamily="18" charset="0"/>
              </a:rPr>
              <a:t>Class Presentations and Support…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3" name="Content Placeholder 2"/>
          <p:cNvSpPr txBox="1">
            <a:spLocks/>
          </p:cNvSpPr>
          <p:nvPr/>
        </p:nvSpPr>
        <p:spPr>
          <a:xfrm>
            <a:off x="152400" y="1600200"/>
            <a:ext cx="8839200" cy="4495800"/>
          </a:xfrm>
          <a:prstGeom prst="rect">
            <a:avLst/>
          </a:prstGeom>
        </p:spPr>
        <p:txBody>
          <a:bodyPr vert="horz" numCol="2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600" i="1" dirty="0" smtClean="0">
                <a:latin typeface="+mn-lt"/>
                <a:cs typeface="+mn-cs"/>
              </a:rPr>
              <a:t>Presentations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err="1" smtClean="0">
                <a:latin typeface="+mn-lt"/>
                <a:cs typeface="+mn-cs"/>
              </a:rPr>
              <a:t>iCareering</a:t>
            </a:r>
            <a:r>
              <a:rPr lang="en-US" sz="2600" dirty="0" smtClean="0">
                <a:latin typeface="+mn-lt"/>
                <a:cs typeface="+mn-cs"/>
              </a:rPr>
              <a:t> – a career overview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Resumes/Cover Letters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Interviewing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Networking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Job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Searches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baseline="0" dirty="0" smtClean="0">
                <a:latin typeface="+mn-lt"/>
                <a:cs typeface="+mn-cs"/>
              </a:rPr>
              <a:t>Internships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MBTI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 err="1" smtClean="0">
                <a:latin typeface="+mn-lt"/>
                <a:cs typeface="+mn-cs"/>
              </a:rPr>
              <a:t>StrengthsQuest</a:t>
            </a:r>
            <a:r>
              <a:rPr lang="en-US" sz="2600" dirty="0" smtClean="0">
                <a:latin typeface="+mn-lt"/>
                <a:cs typeface="+mn-cs"/>
              </a:rPr>
              <a:t>/Kolb Learning</a:t>
            </a:r>
            <a:endParaRPr kumimoji="0" lang="en-US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noProof="0" dirty="0" smtClean="0">
                <a:latin typeface="+mn-lt"/>
                <a:cs typeface="+mn-cs"/>
              </a:rPr>
              <a:t>Service Learning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Graduate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Schools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600" i="1" dirty="0" smtClean="0">
                <a:latin typeface="+mn-lt"/>
                <a:cs typeface="+mn-cs"/>
              </a:rPr>
              <a:t>Events/Center Support/Sessions</a:t>
            </a:r>
            <a:endParaRPr lang="en-US" sz="2600" i="1" baseline="0" noProof="0" dirty="0" smtClean="0">
              <a:latin typeface="+mn-lt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Dinners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baseline="0" noProof="0" dirty="0" smtClean="0">
                <a:latin typeface="+mn-lt"/>
                <a:cs typeface="+mn-cs"/>
              </a:rPr>
              <a:t>Fairs</a:t>
            </a:r>
            <a:r>
              <a:rPr lang="en-US" sz="2600" noProof="0" dirty="0" smtClean="0">
                <a:latin typeface="+mn-lt"/>
                <a:cs typeface="+mn-cs"/>
              </a:rPr>
              <a:t> and Theme Weeks</a:t>
            </a:r>
            <a:endParaRPr lang="en-US" sz="2600" baseline="0" noProof="0" dirty="0" smtClean="0">
              <a:latin typeface="+mn-lt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Resume Critiques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baseline="0" noProof="0" dirty="0" smtClean="0">
                <a:latin typeface="+mn-lt"/>
                <a:cs typeface="+mn-cs"/>
              </a:rPr>
              <a:t>Mock</a:t>
            </a:r>
            <a:r>
              <a:rPr lang="en-US" sz="2600" noProof="0" dirty="0" smtClean="0">
                <a:latin typeface="+mn-lt"/>
                <a:cs typeface="+mn-cs"/>
              </a:rPr>
              <a:t> Interviews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Company</a:t>
            </a:r>
            <a:r>
              <a:rPr kumimoji="0" lang="en-US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Visits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Counseling Sessions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Videos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Career </a:t>
            </a:r>
            <a:r>
              <a:rPr lang="en-US" sz="2600" dirty="0" err="1" smtClean="0">
                <a:latin typeface="+mn-lt"/>
                <a:cs typeface="+mn-cs"/>
              </a:rPr>
              <a:t>LiftOff</a:t>
            </a:r>
            <a:endParaRPr lang="en-US" sz="2600" dirty="0" smtClean="0">
              <a:latin typeface="+mn-lt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2600" dirty="0" smtClean="0">
              <a:latin typeface="+mn-lt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…. </a:t>
            </a:r>
            <a:r>
              <a:rPr lang="en-US" sz="2600" dirty="0" smtClean="0">
                <a:latin typeface="+mn-lt"/>
                <a:cs typeface="+mn-cs"/>
              </a:rPr>
              <a:t>And more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Fall Opportunities!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438400"/>
            <a:ext cx="8229600" cy="3505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600" dirty="0" smtClean="0">
                <a:latin typeface="Californian FB" pitchFamily="18" charset="0"/>
              </a:rPr>
              <a:t>Senior Kickoff</a:t>
            </a:r>
          </a:p>
          <a:p>
            <a:pPr eaLnBrk="1" hangingPunct="1">
              <a:defRPr/>
            </a:pPr>
            <a:r>
              <a:rPr lang="en-US" sz="3600" dirty="0" smtClean="0">
                <a:latin typeface="Californian FB" pitchFamily="18" charset="0"/>
              </a:rPr>
              <a:t>Grad School Week</a:t>
            </a:r>
          </a:p>
          <a:p>
            <a:pPr eaLnBrk="1" hangingPunct="1">
              <a:defRPr/>
            </a:pPr>
            <a:r>
              <a:rPr lang="en-US" sz="3600" dirty="0" smtClean="0">
                <a:latin typeface="Californian FB" pitchFamily="18" charset="0"/>
              </a:rPr>
              <a:t>Career Insight Dinner</a:t>
            </a:r>
          </a:p>
          <a:p>
            <a:pPr eaLnBrk="1" hangingPunct="1">
              <a:defRPr/>
            </a:pPr>
            <a:r>
              <a:rPr lang="en-US" sz="3600" dirty="0" smtClean="0">
                <a:latin typeface="Californian FB" pitchFamily="18" charset="0"/>
              </a:rPr>
              <a:t>Fall Volunteer Day</a:t>
            </a:r>
          </a:p>
          <a:p>
            <a:pPr eaLnBrk="1" hangingPunct="1">
              <a:defRPr/>
            </a:pPr>
            <a:r>
              <a:rPr lang="en-US" sz="3600" dirty="0" smtClean="0">
                <a:latin typeface="Californian FB" pitchFamily="18" charset="0"/>
              </a:rPr>
              <a:t>Nonprofit Career Tour</a:t>
            </a:r>
          </a:p>
          <a:p>
            <a:pPr eaLnBrk="1" hangingPunct="1">
              <a:defRPr/>
            </a:pPr>
            <a:r>
              <a:rPr lang="en-US" sz="3600" dirty="0" smtClean="0">
                <a:latin typeface="Californian FB" pitchFamily="18" charset="0"/>
              </a:rPr>
              <a:t>Seattle Career Trek</a:t>
            </a:r>
          </a:p>
          <a:p>
            <a:pPr eaLnBrk="1" hangingPunct="1">
              <a:defRPr/>
            </a:pPr>
            <a:endParaRPr lang="en-US" sz="3600" dirty="0" smtClean="0">
              <a:latin typeface="Californian FB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4" name="Picture 23" descr="photos 008.jpg"/>
          <p:cNvPicPr>
            <a:picLocks noChangeAspect="1"/>
          </p:cNvPicPr>
          <p:nvPr/>
        </p:nvPicPr>
        <p:blipFill>
          <a:blip r:embed="rId10" cstate="print"/>
          <a:srcRect l="9641" r="2824"/>
          <a:stretch>
            <a:fillRect/>
          </a:stretch>
        </p:blipFill>
        <p:spPr>
          <a:xfrm rot="626026">
            <a:off x="5053348" y="2437948"/>
            <a:ext cx="3646379" cy="3124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305800" cy="1905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9600" dirty="0" smtClean="0">
                <a:latin typeface="Californian FB" pitchFamily="18" charset="0"/>
              </a:rPr>
              <a:t>Questions?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Come See Us!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7630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dirty="0" smtClean="0"/>
              <a:t>Renee Eaton		Donna Banwarth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 smtClean="0"/>
              <a:t>Director			Assistant Director</a:t>
            </a:r>
            <a:r>
              <a:rPr lang="en-US" sz="2800" dirty="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u="sng" dirty="0" smtClean="0">
                <a:solidFill>
                  <a:schemeClr val="accent3">
                    <a:lumMod val="75000"/>
                  </a:schemeClr>
                </a:solidFill>
              </a:rPr>
              <a:t>eatonr@wou.edu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sz="2800" u="sng" dirty="0" smtClean="0">
                <a:solidFill>
                  <a:schemeClr val="accent3">
                    <a:lumMod val="75000"/>
                  </a:schemeClr>
                </a:solidFill>
              </a:rPr>
              <a:t>banwartd@wou.edu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Charisse Jolliff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 smtClean="0"/>
              <a:t>Service Learning Coordinator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u="sng" dirty="0" smtClean="0">
                <a:solidFill>
                  <a:schemeClr val="accent3">
                    <a:lumMod val="75000"/>
                  </a:schemeClr>
                </a:solidFill>
              </a:rPr>
              <a:t>jolliffc@wou.edu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Center for Service Learning &amp; Career Development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Downstairs in Werner Center 119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 (503) 838-8432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</a:rPr>
              <a:t>www.wou.edu/slcd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Open 8-5, Monday-Friday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4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5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6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10" descr="WL button"/>
          <p:cNvPicPr>
            <a:picLocks noChangeAspect="1" noChangeArrowheads="1"/>
          </p:cNvPicPr>
          <p:nvPr/>
        </p:nvPicPr>
        <p:blipFill>
          <a:blip r:embed="rId7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8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15" descr="slcd bloc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SLCD Offers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2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3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381000" y="2286000"/>
            <a:ext cx="8229600" cy="3048000"/>
          </a:xfrm>
          <a:prstGeom prst="rect">
            <a:avLst/>
          </a:prstGeom>
        </p:spPr>
        <p:txBody>
          <a:bodyPr vert="horz" numCol="2"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Service Learning Programs and Volunteer Opportunities.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Career Counseling and Guidance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noProof="0" dirty="0" smtClean="0">
                <a:latin typeface="+mn-lt"/>
                <a:cs typeface="+mn-cs"/>
              </a:rPr>
              <a:t>Wolflink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Student Employment</a:t>
            </a:r>
            <a:endParaRPr lang="en-US" sz="2600" noProof="0" dirty="0" smtClean="0">
              <a:latin typeface="+mn-lt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noProof="0" dirty="0" smtClean="0">
                <a:latin typeface="+mn-lt"/>
                <a:cs typeface="+mn-cs"/>
              </a:rPr>
              <a:t>Internship Programming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Career Events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Website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 smtClean="0">
                <a:latin typeface="+mn-lt"/>
                <a:cs typeface="+mn-cs"/>
              </a:rPr>
              <a:t>Classroom Presentations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Red Couches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Service Learning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429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Promotes learning through active participation</a:t>
            </a:r>
          </a:p>
          <a:p>
            <a:pPr eaLnBrk="1" hangingPunct="1">
              <a:defRPr/>
            </a:pPr>
            <a:r>
              <a:rPr lang="en-US" dirty="0" smtClean="0"/>
              <a:t>Provides structured time for students to reflect</a:t>
            </a:r>
          </a:p>
          <a:p>
            <a:pPr eaLnBrk="1" hangingPunct="1">
              <a:defRPr/>
            </a:pPr>
            <a:r>
              <a:rPr lang="en-US" dirty="0" smtClean="0"/>
              <a:t>Provides an opportunity to use skills and knowledge in real-life situations</a:t>
            </a:r>
          </a:p>
          <a:p>
            <a:pPr eaLnBrk="1" hangingPunct="1">
              <a:defRPr/>
            </a:pPr>
            <a:r>
              <a:rPr lang="en-US" dirty="0" smtClean="0"/>
              <a:t>Fosters a sense of caring for others</a:t>
            </a:r>
          </a:p>
          <a:p>
            <a:pPr eaLnBrk="1" hangingPunct="1">
              <a:defRPr/>
            </a:pPr>
            <a:r>
              <a:rPr lang="en-US" dirty="0" smtClean="0"/>
              <a:t>Integrated into curriculum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43000" y="5867400"/>
            <a:ext cx="670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Adapted from the National and Community Service Act of 1990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Alternative Break Program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8686800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/>
              <a:t>WOU students help to alleviate common societal issues.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/>
              <a:t>Teams of students have gone all across the country, and the world to directly serve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/>
              <a:t>Trips take place during Winter and Spring, and are week-long trips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sz="1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4" name="Picture 23" descr="group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724400" y="3733800"/>
            <a:ext cx="2279743" cy="228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SEEK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438400"/>
            <a:ext cx="20447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Volunteer Opportunities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38400"/>
            <a:ext cx="4876800" cy="3124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SEEK joins WOU with Monmouth Senior Center and Dallas Retirement Village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</a:rPr>
              <a:t>www.wou.edu/seek</a:t>
            </a: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Volunteer Days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Fall, Winter and Spring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4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5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6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10" descr="WL button"/>
          <p:cNvPicPr>
            <a:picLocks noChangeAspect="1" noChangeArrowheads="1"/>
          </p:cNvPicPr>
          <p:nvPr/>
        </p:nvPicPr>
        <p:blipFill>
          <a:blip r:embed="rId7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8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15" descr="slcd bloc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Career Counseling Includes…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2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3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381000" y="2057400"/>
            <a:ext cx="8534400" cy="4114800"/>
          </a:xfrm>
          <a:prstGeom prst="rect">
            <a:avLst/>
          </a:prstGeom>
        </p:spPr>
        <p:txBody>
          <a:bodyPr vert="horz" numCol="2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“What can I do w/my Major” and “What do I want to Major in”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“What do I want to do when I Grow Up?”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Career Paths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Job/Internship Search Help</a:t>
            </a:r>
            <a:endParaRPr lang="en-US" sz="2600" noProof="0" dirty="0" smtClean="0">
              <a:latin typeface="+mn-lt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Mock Interviews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Resume/Cover Letter Assistance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 School Assistance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 smtClean="0">
                <a:latin typeface="+mn-lt"/>
                <a:cs typeface="+mn-cs"/>
              </a:rPr>
              <a:t>Networking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 smtClean="0">
                <a:latin typeface="+mn-lt"/>
                <a:cs typeface="+mn-cs"/>
              </a:rPr>
              <a:t>Branding Your Experience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Career Liftoff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>
                <a:latin typeface="+mn-lt"/>
                <a:cs typeface="+mn-cs"/>
              </a:rPr>
              <a:t>Meyers-Briggs Type Indicator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StrengthsQuest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Kolb Learning Styles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noProof="0" dirty="0" smtClean="0">
                <a:latin typeface="+mn-lt"/>
                <a:cs typeface="+mn-cs"/>
              </a:rPr>
              <a:t>Many other things – website feedback, start-up advice, etc!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Wolflink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429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On-Campus, Off-Campus, Part-Time, Full-Time, </a:t>
            </a:r>
            <a:r>
              <a:rPr lang="en-US" dirty="0" err="1" smtClean="0"/>
              <a:t>Workstudy</a:t>
            </a:r>
            <a:r>
              <a:rPr lang="en-US" dirty="0" smtClean="0"/>
              <a:t>, Non-</a:t>
            </a:r>
            <a:r>
              <a:rPr lang="en-US" dirty="0" err="1" smtClean="0"/>
              <a:t>Workstudy</a:t>
            </a:r>
            <a:r>
              <a:rPr lang="en-US" dirty="0" smtClean="0"/>
              <a:t> Jobs</a:t>
            </a:r>
          </a:p>
          <a:p>
            <a:pPr eaLnBrk="1" hangingPunct="1">
              <a:defRPr/>
            </a:pPr>
            <a:r>
              <a:rPr lang="en-US" dirty="0" smtClean="0"/>
              <a:t>Internships</a:t>
            </a:r>
          </a:p>
          <a:p>
            <a:pPr eaLnBrk="1" hangingPunct="1">
              <a:defRPr/>
            </a:pPr>
            <a:r>
              <a:rPr lang="en-US" dirty="0" smtClean="0"/>
              <a:t>Volunteer Opportunities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grpSp>
        <p:nvGrpSpPr>
          <p:cNvPr id="35" name="Group 34"/>
          <p:cNvGrpSpPr/>
          <p:nvPr/>
        </p:nvGrpSpPr>
        <p:grpSpPr>
          <a:xfrm>
            <a:off x="3048000" y="4038600"/>
            <a:ext cx="3200400" cy="1828800"/>
            <a:chOff x="2895600" y="4305300"/>
            <a:chExt cx="3200400" cy="1828800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2895600" y="4305300"/>
              <a:ext cx="3200400" cy="600075"/>
            </a:xfrm>
            <a:prstGeom prst="rect">
              <a:avLst/>
            </a:prstGeom>
            <a:solidFill>
              <a:srgbClr val="E2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10" cstate="print"/>
            <a:srcRect l="5875" t="1816" r="893" b="3773"/>
            <a:stretch>
              <a:fillRect/>
            </a:stretch>
          </p:blipFill>
          <p:spPr bwMode="auto">
            <a:xfrm>
              <a:off x="2895600" y="4876800"/>
              <a:ext cx="3200400" cy="12573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3695700" y="5705475"/>
              <a:ext cx="2400300" cy="428625"/>
            </a:xfrm>
            <a:prstGeom prst="rect">
              <a:avLst/>
            </a:prstGeom>
            <a:solidFill>
              <a:srgbClr val="E2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10" cstate="print"/>
            <a:srcRect l="65178" t="64151" r="25893" b="3773"/>
            <a:stretch>
              <a:fillRect/>
            </a:stretch>
          </p:blipFill>
          <p:spPr bwMode="auto">
            <a:xfrm>
              <a:off x="2905125" y="4337050"/>
              <a:ext cx="422275" cy="4826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11" cstate="print"/>
            <a:srcRect l="74107" t="64151" r="17618" b="3773"/>
            <a:stretch>
              <a:fillRect/>
            </a:stretch>
          </p:blipFill>
          <p:spPr bwMode="auto">
            <a:xfrm>
              <a:off x="5843588" y="4333875"/>
              <a:ext cx="201612" cy="2000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3267075" y="4525962"/>
              <a:ext cx="2628900" cy="41275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Located in the lower level of WUC, room 119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slcd@wou.edu | www.wou.edu/slcd |  503-838-8432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12" cstate="print"/>
            <a:srcRect l="82382" t="64151" r="9723" b="3773"/>
            <a:stretch>
              <a:fillRect/>
            </a:stretch>
          </p:blipFill>
          <p:spPr bwMode="auto">
            <a:xfrm>
              <a:off x="5821363" y="4568825"/>
              <a:ext cx="217487" cy="2000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3" cstate="print"/>
            <a:srcRect l="91475" t="64151" r="893" b="3773"/>
            <a:stretch>
              <a:fillRect/>
            </a:stretch>
          </p:blipFill>
          <p:spPr bwMode="auto">
            <a:xfrm>
              <a:off x="5840413" y="4791075"/>
              <a:ext cx="200025" cy="2000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3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3309938" y="4356100"/>
              <a:ext cx="2500312" cy="2286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317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Center for Service Learning &amp; Career Development</a:t>
              </a:r>
              <a:endParaRPr lang="en-US" sz="3600" kern="10" spc="0">
                <a:ln w="317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1035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3695700" y="5711825"/>
              <a:ext cx="2371725" cy="3508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smtClean="0">
                  <a:ln w="6350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www.wou.edu/wolflink</a:t>
              </a:r>
              <a:endParaRPr lang="en-US" sz="3600" kern="10" spc="0">
                <a:ln w="6350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228600" y="1752600"/>
            <a:ext cx="8915400" cy="4419600"/>
          </a:xfrm>
          <a:prstGeom prst="rect">
            <a:avLst/>
          </a:prstGeom>
        </p:spPr>
        <p:txBody>
          <a:bodyPr vert="horz" numCol="2">
            <a:normAutofit fontScale="92500" lnSpcReduction="1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Blazer’s Sports Internship Fair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Education Services Fair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Criminal Justice/</a:t>
            </a:r>
            <a:r>
              <a:rPr lang="en-US" sz="2600" dirty="0" err="1" smtClean="0">
                <a:latin typeface="+mn-lt"/>
                <a:cs typeface="+mn-cs"/>
              </a:rPr>
              <a:t>Govt</a:t>
            </a:r>
            <a:r>
              <a:rPr lang="en-US" sz="2600" dirty="0" smtClean="0">
                <a:latin typeface="+mn-lt"/>
                <a:cs typeface="+mn-cs"/>
              </a:rPr>
              <a:t> </a:t>
            </a:r>
            <a:r>
              <a:rPr lang="en-US" sz="2600" dirty="0" err="1" smtClean="0">
                <a:latin typeface="+mn-lt"/>
                <a:cs typeface="+mn-cs"/>
              </a:rPr>
              <a:t>Svcs</a:t>
            </a:r>
            <a:r>
              <a:rPr lang="en-US" sz="2600" dirty="0" smtClean="0">
                <a:latin typeface="+mn-lt"/>
                <a:cs typeface="+mn-cs"/>
              </a:rPr>
              <a:t> Fair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err="1" smtClean="0">
                <a:latin typeface="+mn-lt"/>
                <a:cs typeface="+mn-cs"/>
              </a:rPr>
              <a:t>PsychNight</a:t>
            </a:r>
            <a:endParaRPr lang="en-US" sz="2600" dirty="0" smtClean="0">
              <a:latin typeface="+mn-lt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First Avenue Career &amp; Grad School Fair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Majors Fair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Health Services Fair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Career Insight Dinner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Etiquette Dinners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World After WOU Dinner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Career </a:t>
            </a:r>
            <a:r>
              <a:rPr lang="en-US" sz="2600" dirty="0" err="1" smtClean="0">
                <a:latin typeface="+mn-lt"/>
                <a:cs typeface="+mn-cs"/>
              </a:rPr>
              <a:t>Bootcamp</a:t>
            </a:r>
            <a:endParaRPr lang="en-US" sz="2600" dirty="0" smtClean="0">
              <a:latin typeface="+mn-lt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How to Network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Grad School Week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Internship Week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Career /Grad School Panels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Information Booths &amp; Interview Sessions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>
                <a:latin typeface="+mn-lt"/>
                <a:cs typeface="+mn-cs"/>
              </a:rPr>
              <a:t>Volunteer Days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 Breakfasts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Nonprofit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Tours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aseline="0" dirty="0" smtClean="0">
                <a:latin typeface="+mn-lt"/>
                <a:cs typeface="+mn-cs"/>
              </a:rPr>
              <a:t>Seattle</a:t>
            </a:r>
            <a:r>
              <a:rPr lang="en-US" sz="2600" dirty="0" smtClean="0">
                <a:latin typeface="+mn-lt"/>
                <a:cs typeface="+mn-cs"/>
              </a:rPr>
              <a:t> Career Trek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2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3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/>
              <a:t>Fairs, Dinners and Events!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SLCD Website: wou.edu/</a:t>
            </a:r>
            <a:r>
              <a:rPr lang="en-US" dirty="0" err="1" smtClean="0"/>
              <a:t>slcd</a:t>
            </a: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E8D7C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44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 cstate="print"/>
          <a:srcRect l="4694" r="6137" b="4141"/>
          <a:stretch>
            <a:fillRect/>
          </a:stretch>
        </p:blipFill>
        <p:spPr bwMode="auto">
          <a:xfrm>
            <a:off x="8208858" y="6400800"/>
            <a:ext cx="328612" cy="32861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 cstate="print"/>
          <a:srcRect l="4260" t="3716" r="11931" b="12474"/>
          <a:stretch>
            <a:fillRect/>
          </a:stretch>
        </p:blipFill>
        <p:spPr bwMode="auto">
          <a:xfrm>
            <a:off x="7751658" y="6400800"/>
            <a:ext cx="325542" cy="32554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 cstate="print"/>
          <a:srcRect l="15114" t="15114" r="12343" b="15366"/>
          <a:stretch>
            <a:fillRect/>
          </a:stretch>
        </p:blipFill>
        <p:spPr bwMode="auto">
          <a:xfrm>
            <a:off x="8666058" y="6400800"/>
            <a:ext cx="325542" cy="328612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10" descr="WL button"/>
          <p:cNvPicPr>
            <a:picLocks noChangeAspect="1" noChangeArrowheads="1"/>
          </p:cNvPicPr>
          <p:nvPr/>
        </p:nvPicPr>
        <p:blipFill>
          <a:blip r:embed="rId6" cstate="print"/>
          <a:srcRect l="31813" t="11385" r="49747" b="64148"/>
          <a:stretch>
            <a:fillRect/>
          </a:stretch>
        </p:blipFill>
        <p:spPr bwMode="auto">
          <a:xfrm>
            <a:off x="6837258" y="6400800"/>
            <a:ext cx="329182" cy="32918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7" cstate="print"/>
          <a:srcRect l="20999" t="27814" r="20999" b="34438"/>
          <a:stretch>
            <a:fillRect/>
          </a:stretch>
        </p:blipFill>
        <p:spPr bwMode="auto">
          <a:xfrm>
            <a:off x="6380058" y="6400800"/>
            <a:ext cx="331684" cy="329184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685800" y="6270625"/>
            <a:ext cx="2057400" cy="5873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Service Learning &amp; Career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WUC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119 ~ www.wou.edu/slcd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503-838-8432 ~ slcd@wou.edu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www.wou.edu/wolflink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0370" b="12500"/>
          <a:stretch>
            <a:fillRect/>
          </a:stretch>
        </p:blipFill>
        <p:spPr bwMode="auto">
          <a:xfrm>
            <a:off x="3429000" y="6248400"/>
            <a:ext cx="2209800" cy="45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5638800" cy="3810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Handouts and Resources for students, professors, employers, and parents</a:t>
            </a:r>
          </a:p>
          <a:p>
            <a:pPr eaLnBrk="1" hangingPunct="1">
              <a:defRPr/>
            </a:pPr>
            <a:r>
              <a:rPr lang="en-US" dirty="0" smtClean="0"/>
              <a:t>Career search sites</a:t>
            </a:r>
          </a:p>
          <a:p>
            <a:pPr eaLnBrk="1" hangingPunct="1">
              <a:defRPr/>
            </a:pPr>
            <a:r>
              <a:rPr lang="en-US" dirty="0" smtClean="0"/>
              <a:t>Internship information</a:t>
            </a:r>
          </a:p>
          <a:p>
            <a:pPr eaLnBrk="1" hangingPunct="1">
              <a:defRPr/>
            </a:pPr>
            <a:r>
              <a:rPr lang="en-US" dirty="0" smtClean="0"/>
              <a:t>Volunteer information</a:t>
            </a:r>
          </a:p>
          <a:p>
            <a:pPr eaLnBrk="1" hangingPunct="1">
              <a:defRPr/>
            </a:pPr>
            <a:r>
              <a:rPr lang="en-US" dirty="0" smtClean="0"/>
              <a:t>Links to Wolflink and Career Liftoff</a:t>
            </a:r>
          </a:p>
          <a:p>
            <a:pPr eaLnBrk="1" hangingPunct="1">
              <a:defRPr/>
            </a:pPr>
            <a:r>
              <a:rPr lang="en-US" dirty="0" smtClean="0"/>
              <a:t>Our contact info</a:t>
            </a:r>
          </a:p>
        </p:txBody>
      </p:sp>
      <p:pic>
        <p:nvPicPr>
          <p:cNvPr id="26" name="Picture 15" descr="slcd bloc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2286000"/>
            <a:ext cx="2438400" cy="2438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</TotalTime>
  <Words>601</Words>
  <Application>Microsoft Office PowerPoint</Application>
  <PresentationFormat>On-screen Show (4:3)</PresentationFormat>
  <Paragraphs>177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Service Learning &amp; Career Development</vt:lpstr>
      <vt:lpstr>What SLCD Offers</vt:lpstr>
      <vt:lpstr>Service Learning</vt:lpstr>
      <vt:lpstr>Alternative Break Program</vt:lpstr>
      <vt:lpstr>Other Volunteer Opportunities</vt:lpstr>
      <vt:lpstr>Career Counseling Includes…</vt:lpstr>
      <vt:lpstr>Wolflink</vt:lpstr>
      <vt:lpstr>Fairs, Dinners and Events!</vt:lpstr>
      <vt:lpstr>SLCD Website: wou.edu/slcd</vt:lpstr>
      <vt:lpstr>Class Presentations and Support…</vt:lpstr>
      <vt:lpstr>Fall Opportunities!</vt:lpstr>
      <vt:lpstr>Questions?</vt:lpstr>
      <vt:lpstr>Come See Us!</vt:lpstr>
    </vt:vector>
  </TitlesOfParts>
  <Company>WOU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Wanted: Students Who Want to Learn Outside the Classroom</dc:title>
  <dc:creator>Administrator</dc:creator>
  <cp:lastModifiedBy>Administrator</cp:lastModifiedBy>
  <cp:revision>69</cp:revision>
  <dcterms:created xsi:type="dcterms:W3CDTF">2009-09-08T23:03:41Z</dcterms:created>
  <dcterms:modified xsi:type="dcterms:W3CDTF">2011-11-07T18:02:45Z</dcterms:modified>
</cp:coreProperties>
</file>