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EDCF429-8A4C-414B-89C9-3DB54E76B011}" type="datetimeFigureOut">
              <a:rPr lang="en-US" smtClean="0"/>
              <a:t>2/2/2011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FD3DE4-E967-47F8-A612-12F0C55B76B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DCF429-8A4C-414B-89C9-3DB54E76B011}" type="datetimeFigureOut">
              <a:rPr lang="en-US" smtClean="0"/>
              <a:t>2/2/2011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FD3DE4-E967-47F8-A612-12F0C55B76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EDCF429-8A4C-414B-89C9-3DB54E76B011}" type="datetimeFigureOut">
              <a:rPr lang="en-US" smtClean="0"/>
              <a:t>2/2/2011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FD3DE4-E967-47F8-A612-12F0C55B76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DCF429-8A4C-414B-89C9-3DB54E76B011}" type="datetimeFigureOut">
              <a:rPr lang="en-US" smtClean="0"/>
              <a:t>2/2/2011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FD3DE4-E967-47F8-A612-12F0C55B76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DCF429-8A4C-414B-89C9-3DB54E76B011}" type="datetimeFigureOut">
              <a:rPr lang="en-US" smtClean="0"/>
              <a:t>2/2/2011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8FD3DE4-E967-47F8-A612-12F0C55B76B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DCF429-8A4C-414B-89C9-3DB54E76B011}" type="datetimeFigureOut">
              <a:rPr lang="en-US" smtClean="0"/>
              <a:t>2/2/2011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FD3DE4-E967-47F8-A612-12F0C55B76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DCF429-8A4C-414B-89C9-3DB54E76B011}" type="datetimeFigureOut">
              <a:rPr lang="en-US" smtClean="0"/>
              <a:t>2/2/2011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FD3DE4-E967-47F8-A612-12F0C55B76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DCF429-8A4C-414B-89C9-3DB54E76B011}" type="datetimeFigureOut">
              <a:rPr lang="en-US" smtClean="0"/>
              <a:t>2/2/2011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FD3DE4-E967-47F8-A612-12F0C55B76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DCF429-8A4C-414B-89C9-3DB54E76B011}" type="datetimeFigureOut">
              <a:rPr lang="en-US" smtClean="0"/>
              <a:t>2/2/2011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FD3DE4-E967-47F8-A612-12F0C55B76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DCF429-8A4C-414B-89C9-3DB54E76B011}" type="datetimeFigureOut">
              <a:rPr lang="en-US" smtClean="0"/>
              <a:t>2/2/2011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FD3DE4-E967-47F8-A612-12F0C55B76B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DCF429-8A4C-414B-89C9-3DB54E76B011}" type="datetimeFigureOut">
              <a:rPr lang="en-US" smtClean="0"/>
              <a:t>2/2/2011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FD3DE4-E967-47F8-A612-12F0C55B76B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EDCF429-8A4C-414B-89C9-3DB54E76B011}" type="datetimeFigureOut">
              <a:rPr lang="en-US" smtClean="0"/>
              <a:t>2/2/2011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FD3DE4-E967-47F8-A612-12F0C55B76B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Fraternities &amp; Sororities at WOU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3775552"/>
            <a:ext cx="5114778" cy="11012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Current Updates</a:t>
            </a:r>
          </a:p>
          <a:p>
            <a:r>
              <a:rPr lang="en-US" dirty="0" smtClean="0"/>
              <a:t>Faculty Senate</a:t>
            </a:r>
          </a:p>
          <a:p>
            <a:r>
              <a:rPr lang="en-US" dirty="0" smtClean="0"/>
              <a:t>February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 or Thoughts?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3124200"/>
            <a:ext cx="723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Contact:</a:t>
            </a:r>
          </a:p>
          <a:p>
            <a:r>
              <a:rPr lang="en-US" dirty="0" smtClean="0"/>
              <a:t>Jon Tucker, Director, WUC/SLA  </a:t>
            </a:r>
            <a:r>
              <a:rPr lang="en-US" dirty="0" smtClean="0">
                <a:solidFill>
                  <a:srgbClr val="FF0000"/>
                </a:solidFill>
              </a:rPr>
              <a:t>tuckerj@wou.edu </a:t>
            </a:r>
            <a:r>
              <a:rPr lang="en-US" dirty="0" smtClean="0"/>
              <a:t> 8-8063</a:t>
            </a:r>
          </a:p>
          <a:p>
            <a:r>
              <a:rPr lang="en-US" dirty="0" smtClean="0"/>
              <a:t>Megan Haberman, Asst. Director, SLA  </a:t>
            </a:r>
            <a:r>
              <a:rPr lang="en-US" dirty="0" smtClean="0">
                <a:solidFill>
                  <a:srgbClr val="FF0000"/>
                </a:solidFill>
              </a:rPr>
              <a:t>habermam@wou.edu </a:t>
            </a:r>
            <a:r>
              <a:rPr lang="en-US" dirty="0" smtClean="0"/>
              <a:t> 8-8659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Process...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Student Leadership &amp; Activities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Each student/interest group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WOU Preparations	</a:t>
            </a:r>
          </a:p>
          <a:p>
            <a:pPr lvl="1"/>
            <a:r>
              <a:rPr lang="en-US" dirty="0" smtClean="0"/>
              <a:t>Structure &amp; Organization</a:t>
            </a:r>
          </a:p>
          <a:p>
            <a:pPr lvl="1"/>
            <a:r>
              <a:rPr lang="en-US" dirty="0" smtClean="0"/>
              <a:t>Student Council</a:t>
            </a:r>
          </a:p>
          <a:p>
            <a:pPr lvl="1"/>
            <a:r>
              <a:rPr lang="en-US" dirty="0" smtClean="0"/>
              <a:t>Supervision &amp; Resources</a:t>
            </a:r>
          </a:p>
          <a:p>
            <a:pPr lvl="1"/>
            <a:r>
              <a:rPr lang="en-US" dirty="0" smtClean="0"/>
              <a:t>Policies and Guidelines</a:t>
            </a:r>
          </a:p>
          <a:p>
            <a:pPr lvl="1"/>
            <a:r>
              <a:rPr lang="en-US" dirty="0" smtClean="0"/>
              <a:t>Recruitment &amp; Rush</a:t>
            </a:r>
          </a:p>
          <a:p>
            <a:pPr lvl="1"/>
            <a:r>
              <a:rPr lang="en-US" dirty="0" smtClean="0"/>
              <a:t>Other areas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Student Preparations</a:t>
            </a:r>
          </a:p>
          <a:p>
            <a:pPr lvl="1"/>
            <a:r>
              <a:rPr lang="en-US" dirty="0" smtClean="0"/>
              <a:t>Securing membership</a:t>
            </a:r>
          </a:p>
          <a:p>
            <a:pPr lvl="1"/>
            <a:r>
              <a:rPr lang="en-US" dirty="0" smtClean="0"/>
              <a:t>National Chapter affiliation &amp; logistics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239000" cy="4800600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Exploratory Groups</a:t>
            </a:r>
          </a:p>
          <a:p>
            <a:pPr marL="818388" lvl="1" indent="-571500">
              <a:buNone/>
            </a:pPr>
            <a:r>
              <a:rPr lang="en-US" dirty="0" smtClean="0"/>
              <a:t>Pure interest with no affiliate contact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Interest Group</a:t>
            </a:r>
          </a:p>
          <a:p>
            <a:pPr marL="818388" lvl="1" indent="-571500">
              <a:buNone/>
            </a:pPr>
            <a:r>
              <a:rPr lang="en-US" dirty="0" smtClean="0"/>
              <a:t>Investigatory group establishing relationship with national office.  Same rights as clubs and must register each term.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Colony</a:t>
            </a:r>
          </a:p>
          <a:p>
            <a:pPr marL="818388" lvl="1" indent="-571500">
              <a:buNone/>
            </a:pPr>
            <a:r>
              <a:rPr lang="en-US" dirty="0" smtClean="0"/>
              <a:t>Pledged commitment to fraternity or sorority and the national organization has verified and validated that.  Officially become a part of the fraternity and sorority system at WOU.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Chapter</a:t>
            </a:r>
          </a:p>
          <a:p>
            <a:pPr marL="818388" lvl="1" indent="-571500">
              <a:buNone/>
            </a:pPr>
            <a:r>
              <a:rPr lang="en-US" dirty="0" smtClean="0"/>
              <a:t>Full fraternity or sorority status with WOU and national affiliate.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228600"/>
            <a:ext cx="2286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Right now, the furthest any group is stage #2 – it may take 1-2 years of intense student work to get to Chapter status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Fraternities &amp; sororities as “Partner organizations”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Fraternities and sororities will </a:t>
            </a:r>
            <a:r>
              <a:rPr lang="en-US" b="1" dirty="0" smtClean="0"/>
              <a:t>NOT</a:t>
            </a:r>
            <a:r>
              <a:rPr lang="en-US" dirty="0" smtClean="0"/>
              <a:t> be considered a part of Western Oregon University nor will their efforts be considered part of WOU’s business.</a:t>
            </a:r>
          </a:p>
          <a:p>
            <a:r>
              <a:rPr lang="en-US" dirty="0" smtClean="0"/>
              <a:t>Their liability will be their own and in conjunction with their national affiliates.</a:t>
            </a:r>
          </a:p>
          <a:p>
            <a:r>
              <a:rPr lang="en-US" dirty="0" smtClean="0"/>
              <a:t>They will have access to WOU’s facilities and support by undergoing this process.  WOU will maintain a strong relationship with each organization.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Multicultural fraternities and sororities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of the potential fraternities and sororities that has been discussed have been from traditional multicultural fraternity or sorority organizations.</a:t>
            </a:r>
          </a:p>
          <a:p>
            <a:r>
              <a:rPr lang="en-US" dirty="0" smtClean="0"/>
              <a:t>Their guidelines fall under the same umbrella as all fraternities and sororities.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HOUSES?  Animal House?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don’t anticipate houses to be in place for any established fraternity or sorority for a number of years, but we are planning some things </a:t>
            </a:r>
            <a:r>
              <a:rPr lang="en-US" i="1" dirty="0" smtClean="0"/>
              <a:t>just in case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Costs are too high.</a:t>
            </a:r>
          </a:p>
          <a:p>
            <a:pPr lvl="1"/>
            <a:r>
              <a:rPr lang="en-US" dirty="0" smtClean="0"/>
              <a:t>Liability and insurance reasons.</a:t>
            </a:r>
          </a:p>
          <a:p>
            <a:pPr lvl="1"/>
            <a:r>
              <a:rPr lang="en-US" dirty="0" smtClean="0"/>
              <a:t>Membership would need to be high enough and consistent enough to support the expenses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That could change if a wealthy fraternity/sorority alumni wished to donate or some possibility...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Fraternity &amp; Sorority Council (FSC)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 would create an advisory and policy-making body with membership by each established colony or chapter (voting members) and interest group (non-voting).</a:t>
            </a:r>
          </a:p>
          <a:p>
            <a:r>
              <a:rPr lang="en-US" dirty="0" smtClean="0"/>
              <a:t>Advised by Student Leadership &amp; Activities with officer positions.</a:t>
            </a:r>
          </a:p>
          <a:p>
            <a:r>
              <a:rPr lang="en-US" dirty="0" smtClean="0"/>
              <a:t>Official representation and connection to WOU is through the FSC.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Recruitment &amp;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Recruitment guidelines would be primarily winter term with spring term options if membership goals not met.  Interest groups may recruit like any club on campus.</a:t>
            </a:r>
          </a:p>
          <a:p>
            <a:r>
              <a:rPr lang="en-US" dirty="0" smtClean="0"/>
              <a:t>Fraternity and Sorority officers will be required to undergo leadership &amp; policy training each spring (after their chapter elections).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WOU Requirements &amp;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Each person wishing to be involved with a fraternity or sorority must have a 2.25 GPA and minimum of 6 credits in good academic standing.</a:t>
            </a:r>
          </a:p>
          <a:p>
            <a:r>
              <a:rPr lang="en-US" dirty="0" smtClean="0"/>
              <a:t>Chapters must commit one hour of service to WOU for each member on their membership list.</a:t>
            </a:r>
          </a:p>
          <a:p>
            <a:r>
              <a:rPr lang="en-US" dirty="0" smtClean="0"/>
              <a:t>Chapters must maintain a strict no-hazing statement and abide by WOU’s Code of Student Conduct (being examined now to make sure everything is covered.)</a:t>
            </a:r>
          </a:p>
          <a:p>
            <a:r>
              <a:rPr lang="en-US" dirty="0" smtClean="0"/>
              <a:t>Chapters must maintain a superior chapter GPA.  Failure to meet goals will lead to probationary status or even suspension of WOU relationship until goals reached.</a:t>
            </a:r>
          </a:p>
          <a:p>
            <a:r>
              <a:rPr lang="en-US" dirty="0" smtClean="0"/>
              <a:t>Alcohol awareness programming and education will be mandated.</a:t>
            </a:r>
          </a:p>
          <a:p>
            <a:r>
              <a:rPr lang="en-US" dirty="0" smtClean="0"/>
              <a:t>All fraternities and sororities will be assessed to verify student retention, graduation rates and more compared to non-Greek WOU students.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</TotalTime>
  <Words>572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Fraternities &amp; Sororities at WOU</vt:lpstr>
      <vt:lpstr>Dual Process...</vt:lpstr>
      <vt:lpstr>Proposed steps</vt:lpstr>
      <vt:lpstr>Fraternities &amp; sororities as “Partner organizations”</vt:lpstr>
      <vt:lpstr>Multicultural fraternities and sororities</vt:lpstr>
      <vt:lpstr>HOUSES?  Animal House?</vt:lpstr>
      <vt:lpstr>Fraternity &amp; Sorority Council (FSC)</vt:lpstr>
      <vt:lpstr>Recruitment &amp; Training</vt:lpstr>
      <vt:lpstr>WOU Requirements &amp; Assessment</vt:lpstr>
      <vt:lpstr>Questions or Thoughts?</vt:lpstr>
    </vt:vector>
  </TitlesOfParts>
  <Company>Western Oregon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Fraternities &amp; Sororities at WOU</dc:title>
  <dc:creator>Jon Tucker</dc:creator>
  <cp:lastModifiedBy>Jon Tucker</cp:lastModifiedBy>
  <cp:revision>9</cp:revision>
  <dcterms:created xsi:type="dcterms:W3CDTF">2011-02-02T19:21:55Z</dcterms:created>
  <dcterms:modified xsi:type="dcterms:W3CDTF">2011-02-02T19:52:55Z</dcterms:modified>
</cp:coreProperties>
</file>