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7.xml" ContentType="application/vnd.openxmlformats-officedocument.presentationml.notesSlide+xml"/>
  <Override PartName="/ppt/ink/ink24.xml" ContentType="application/inkml+xml"/>
  <Override PartName="/ppt/ink/ink25.xml" ContentType="application/inkml+xml"/>
  <Override PartName="/ppt/notesSlides/notesSlide8.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519" r:id="rId2"/>
    <p:sldId id="498" r:id="rId3"/>
    <p:sldId id="510" r:id="rId4"/>
    <p:sldId id="511" r:id="rId5"/>
    <p:sldId id="499" r:id="rId6"/>
    <p:sldId id="512" r:id="rId7"/>
    <p:sldId id="513" r:id="rId8"/>
    <p:sldId id="514" r:id="rId9"/>
    <p:sldId id="515" r:id="rId10"/>
    <p:sldId id="493" r:id="rId11"/>
    <p:sldId id="516" r:id="rId1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660033"/>
    <a:srgbClr val="F8F8F8"/>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59512" autoAdjust="0"/>
  </p:normalViewPr>
  <p:slideViewPr>
    <p:cSldViewPr snapToGrid="0" showGuides="1">
      <p:cViewPr varScale="1">
        <p:scale>
          <a:sx n="81" d="100"/>
          <a:sy n="81" d="100"/>
        </p:scale>
        <p:origin x="1354" y="46"/>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38:23.099"/>
    </inkml:context>
    <inkml:brush xml:id="br0">
      <inkml:brushProperty name="width" value="0.35" units="cm"/>
      <inkml:brushProperty name="height" value="0.35" units="cm"/>
      <inkml:brushProperty name="color" value="#FFFFFF"/>
      <inkml:brushProperty name="ignorePressure" value="1"/>
    </inkml:brush>
  </inkml:definitions>
  <inkml:trace contextRef="#ctx0" brushRef="#br0">468 200,'-1'1,"1"-1,0 0,0 1,-1-1,1 1,0-1,-1 0,1 1,0-1,-1 0,1 1,-1-1,1 0,-1 1,1-1,0 0,-1 0,-3 3,-1 2,0 1,0 0,0 1,1-1,0 1,0 0,1 1,-11 17,-7 11,-8 21,17-34,-6 10,11-21,0 1,1 0,1 1,-2 4,-11 46,3 20,7-48,-1 0,-11 28,-54 113,0-12,50-116,8-16,-1 5,13-27,0 1,1 0,0 0,0 1,1 2,2-12,0-1,-1 0,1 1,1-1,-1 1,0-1,0 1,1-1,0 0,0 2,-1-3,1 0,-1 0,1-1,-1 1,1 0,-1-1,1 1,0-1,-1 1,1-1,0 1,-1-1,1 1,0-1,0 0,-1 1,1-1,0 0,0 0,0 1,0-1,-1 0,1 0,0 0,0 0,0 0,0 0,0 0,-1-1,1 1,0 0,0 0,0-1,7-2,0 0,-1-1,1 0,-1 0,0-1,0 1,0-2,0 1,-1-1,39-36,39-45,-52 52,-19 21,116-118,-90 95,2 2,20-12,12-4,41-29,-81 54,-1-1,7-9,-29 26,-1-1,0-1,-1 0,0 0,0 0,0-4,9-22,6-18,-9 20,-4 9,-2 1,-1-1,-1 0,-1-1,0-21,0-34,-5-22,0 67,0 34,0 1,0-1,-1 1,1-1,-1 1,0-3,1 5,0 1,0-1,-1 0,1 0,-1 0,1 0,-1 0,1 1,-1-1,1 0,-1 0,0 1,1-1,-1 1,0-1,0 0,1 1,-1-1,0 1,0 0,0-1,0 1,0-1,-3 1,1-1,-1 1,1 0,-1-1,1 2,-1-1,1 0,-1 1,1-1,-1 1,1 0,0 0,-1 1,1-1,0 1,-1 0,-9 5,1 1,0 0,-4 4,4-2,-42 33,-13 17,-33 27,60-56,2 2,-28 32,12-7,15-18,3 2,-20 30,44-54,-39 57,-23 49,65-106,0-1,2 2,0-1,1 1,-1 7,7-25,0 1,-1-1,1 0,0 1,0-1,0 0,0 1,0-1,0 0,1 1,-1-1,0 0,1 0,-1 1,1-1,0 1,-1-2,1 1,-1-1,1 1,0-1,-1 1,1-1,0 0,0 1,-1-1,1 0,0 0,0 0,-1 1,1-1,0 0,0 0,0 0,-1 0,1 0,0 0,0 0,-1-1,1 1,0 0,0 0,-1-1,1 1,0 0,0-1,0 1,9-6,0 0,0-1,0 0,-1 0,1-1,2-4,-5 6,46-44,31-39,44-63,-124 147,158-200,-58 72,-29 28,-68 99,-7 6,0 0,0 0,0 0,0 0,0 0,0 0,0 0,0 0,0 0,0 0,0 0,0 0,1 0,-1 0,0 0,0 0,0 0,0 0,0 0,0 0,0 0,0 0,0 0,0 0,0 1,0-1,0 0,0 0,0 0,0 0,0 0,0 0,0 0,0 0,1 0,-1 0,0 0,0 0,0 0,0 0,0 1,0-1,0 0,0 0,0 0,-1 0,1 0,0 0,0 0,0 0,0 0,0 2,0-1,-1 1,1 0,-1-1,1 1,-1-1,0 0,1 1,-2 0,-32 46,-8 5,-25 34,42-51,-18 26,-10 21,48-73,-80 148,68-123,2 1,2 0,-6 24,11-25,0 1,2 0,2 1,2-1,1 26,1-60,0 1,0 0,0 0,1-1,0 1,-1 0,1-1,0 1,0 0,0-1,1 0,-1 1,0-2,0 1,0-1,0 0,1 0,-1 0,0 0,0 0,1 0,-1-1,0 1,1 0,-1-1,1 1,-1-1,1 1,-1-1,1 0,-1 0,1 0,0 0,-1 0,2 0,2 0,0-1,0 0,0 0,0-1,0 1,0-1,-1 0,1 0,-1-1,1 0,-1 1,0-1,0-1,0 1,2-3,8-9,0 0,-1-1,2-6,0 2,11-18,-1-2,11-26,23-37,-55 95,0 2,0 0,0 1,0-1,1 1,2-2,-6 5,1 1,0-1,0 1,0 0,0 0,0 0,0 0,0 0,0 0,0 1,0-1,1 1,-1-1,0 1,0 0,1 0,-1 0,2 0,13 3,0 0,14 6,-11-4,-18-4,0-1,0 1,0-1,-1 1,1 0,0 0,0 0,-1 0,1 0,-1 0,1 0,-1 1,1-1,-1 0,1 2,-1-2,-1 0,1 0,-1 0,0 0,1 0,-1 0,0 1,0-1,0 0,0 0,0 0,0 0,0 1,0-1,0 0,-1 0,1 0,0 0,-1 0,1 0,-1 0,1 0,-1 0,1 0,-1 0,0 0,0 0,-5 8,-1 0,-8 6,7-7,1 0,-7 10,1 2,1 2,1 0,0 1,-27 71,38-93,-4 11,1 0,-2 8,2-7,0 0,-2 5,-3 8,1 0,2 1,-2 13,-5 31,10-63,0 0,-1-1,1 1,-2-1,1 0,-1 1,0-2,0 1,-1 0,0-1,0 0,-6 5,-28 25,-2-2,-13 6,23-15,2 1,-3 5,1-2,10-8,-3 6,13-14,11-13,0 1,-1-1,1 1,-1-1,1 1,-1-1,1 0,-1 1,1-1,-1 0,1 1,-1-1,1 0,-1 1,0-1,1 0,-1 0,0 0,1 0,-1 1,0-2,1 1,0 0,-1 0,1 0,0-1,-1 1,1 0,0 0,-1-1,1 1,0 0,0 0,-1-1,1 1,0 0,0-1,0 1,-1 0,1-1,0 1,0-1,0 1,0-1,-1-4,0 1,0-1,1 0,0-4,0 6,0-16,1 0,1 0,1 0,1 0,2-8,4-4,0 1,13-25,-17 43,3-6,-1 0,-1-1,0 0,-2 0,0 0,0-4,-2-1,1 1,1-3,-4 19,-5 7,-10 10,-37 40,28-27,0-1,-9 5,-11 2,0-1,-10 2,11-6,36-20,1 0,0 0,0 0,0 0,0 1,1 0,0 0,0 0,0 1,-1 3,-5 5,-36 50,46-64,0 0,-1 1,1-1,-1 1,1-1,0 1,0-1,-1 1,1-1,0 1,0-1,0 1,-1-1,1 1,0-1,0 1,0-1,0 1,0 0,0-1,1 0,-1 0,0 1,1-1,-1 0,0 0,0 0,1 0,-1 0,0 0,1 0,-1 0,0 0,0 0,1 0,-1 0,0 0,1 0,-1 0,0 0,0 0,1-1,-1 1,0 0,0 0,22-11,41-30,-22 13,9-3,-36 24,1 0,0 0,0 1,0 1,12-2,27-3,45-3,55 3,-138 10,97-10,31-1,-104 10,37-7,-66 6,1-2,-1 1,0-2,0 1,0-2,8-4,0 0,-18 9,-1 1,1 0,-1 0,0-1,1 1,-1 0,1 0,-1 0,0-1,1 1,-1 0,1 0,-1 0,1 0,-1 0,1 0,-1 0,1 0,-1 0,1 0,-1 0,1 0,-1 1,0-1,1 0,-1 0,1 0,-1 1,0-1,1 1,-1-1,0 1,0-1,1 1,-1 0,0-1,0 1,0-1,0 1,0 0,0-1,0 1,0-1,0 1,0 0,0-1,-1 1,0 5,-1-1,0 1,0-1,-1 2,-2 2,0 0,0 0,-1-1,0 1,-1-1,0-1,0 1,-1-1,0-1,0 1,-3 0,-30 25,24-18,-1-1,-1 0,-1-1,-17 10,1 1,-3 4,23-17,13-9,0 1,0 0,0 0,0 0,0 1,0-1,1 0,-1 1,1 0,-1 1,3-4,0 0,0 1,-1-1,1 0,0 1,0-1,0 1,0-1,0 0,0 1,0-1,0 1,0-1,0 0,0 1,0-1,0 0,0 1,0-1,1 1,-1-1,0 0,0 1,0-1,1 0,-1 1,0-1,0 0,1 0,-1 1,0-1,0 0,1 0,-1 1,0-1,1 0,-1 0,1 0,-1 1,0-1,1 0,-1 0,0 0,1 0,-1 0,1 0,19 3,-20-3,12 1,-1-1,0-1,1 0,-1-1,6-1,18-6,3-3,-18 5,1 1,0 1,0 1,15-1,-15 2,1 0,-2-2,19-5,-18 4,0 1,0 0,16 0,34 5,-88 0,-6 0,1 1,-1 1,-18 3,3 2,-8-1,-11 1,54-6,0 0,0-1,0 2,0-1,0 0,0 0,0 1,0 0,1-1,-1 1,1 0,-1 0,1 1,0-1,0 0,0 1,0-1,0 1,0 0,1 0,0-1,-1 1,1 0,0-1,1 1,-1-1,0 1,1-1,0 1,-1-1,1 1,0-1,0 1,0 0,1-1,-1 1,1-1,-1 1,1-1,0 1,0-1,0 0,0 1,1-1,-1 0,0 0,1 0,0 0,-1 0,2 1,-1-1,1 1,0-1,-1 1,1-1,0 1,0-1,0 0,0 0,1 0,-1-1,4 2,-7-3,0 0,1 0,-1 0,1 0,-1-1,0 1,1 0,-1 0,0 0,1 0,-1-1,0 1,1 0,-1 0,0-1,0 1,1 0,-1-1,0 1,0 0,0-1,1 1,-1 0,0-1,0 1,0 0,0-1,0 1,0-1,0 1,1 0,-1-1,1-14,-1 13,1-8,-2-1,1 1,-1 0,-2-11,0 10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0:09.598"/>
    </inkml:context>
    <inkml:brush xml:id="br0">
      <inkml:brushProperty name="width" value="0.2" units="cm"/>
      <inkml:brushProperty name="height" value="0.2" units="cm"/>
      <inkml:brushProperty name="color" value="#FFFFFF"/>
      <inkml:brushProperty name="ignorePressure" value="1"/>
    </inkml:brush>
  </inkml:definitions>
  <inkml:trace contextRef="#ctx0" brushRef="#br0">1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0:11.446"/>
    </inkml:context>
    <inkml:brush xml:id="br0">
      <inkml:brushProperty name="width" value="0.2" units="cm"/>
      <inkml:brushProperty name="height" value="0.2" units="cm"/>
      <inkml:brushProperty name="color" value="#FFFFFF"/>
      <inkml:brushProperty name="ignorePressure" value="1"/>
    </inkml:brush>
  </inkml:definitions>
  <inkml:trace contextRef="#ctx0" brushRef="#br0">1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0:13.947"/>
    </inkml:context>
    <inkml:brush xml:id="br0">
      <inkml:brushProperty name="width" value="0.2" units="cm"/>
      <inkml:brushProperty name="height" value="0.2" units="cm"/>
      <inkml:brushProperty name="color" value="#FFFFFF"/>
      <inkml:brushProperty name="ignorePressure" value="1"/>
    </inkml:brush>
  </inkml:definitions>
  <inkml:trace contextRef="#ctx0" brushRef="#br0">1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0:54.828"/>
    </inkml:context>
    <inkml:brush xml:id="br0">
      <inkml:brushProperty name="width" value="0.1" units="cm"/>
      <inkml:brushProperty name="height" value="0.1" units="cm"/>
      <inkml:brushProperty name="color" value="#00A242"/>
      <inkml:brushProperty name="ignorePressure" value="1"/>
    </inkml:brush>
  </inkml:definitions>
  <inkml:trace contextRef="#ctx0" brushRef="#br0">1 0,'-1'0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0:56.446"/>
    </inkml:context>
    <inkml:brush xml:id="br0">
      <inkml:brushProperty name="width" value="0.1" units="cm"/>
      <inkml:brushProperty name="height" value="0.1" units="cm"/>
      <inkml:brushProperty name="color" value="#00A242"/>
      <inkml:brushProperty name="ignorePressure" value="1"/>
    </inkml:brush>
  </inkml:definitions>
  <inkml:trace contextRef="#ctx0" brushRef="#br0">1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0:57.844"/>
    </inkml:context>
    <inkml:brush xml:id="br0">
      <inkml:brushProperty name="width" value="0.1" units="cm"/>
      <inkml:brushProperty name="height" value="0.1" units="cm"/>
      <inkml:brushProperty name="color" value="#00A242"/>
      <inkml:brushProperty name="ignorePressure" value="1"/>
    </inkml:brush>
  </inkml:definitions>
  <inkml:trace contextRef="#ctx0" brushRef="#br0">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0:58.643"/>
    </inkml:context>
    <inkml:brush xml:id="br0">
      <inkml:brushProperty name="width" value="0.1" units="cm"/>
      <inkml:brushProperty name="height" value="0.1" units="cm"/>
      <inkml:brushProperty name="color" value="#00A242"/>
      <inkml:brushProperty name="ignorePressure" value="1"/>
    </inkml:brush>
  </inkml:definitions>
  <inkml:trace contextRef="#ctx0" brushRef="#br0">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0:59.358"/>
    </inkml:context>
    <inkml:brush xml:id="br0">
      <inkml:brushProperty name="width" value="0.1" units="cm"/>
      <inkml:brushProperty name="height" value="0.1" units="cm"/>
      <inkml:brushProperty name="color" value="#00A242"/>
      <inkml:brushProperty name="ignorePressure" value="1"/>
    </inkml:brush>
  </inkml:definitions>
  <inkml:trace contextRef="#ctx0" brushRef="#br0">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1:00.892"/>
    </inkml:context>
    <inkml:brush xml:id="br0">
      <inkml:brushProperty name="width" value="0.1" units="cm"/>
      <inkml:brushProperty name="height" value="0.1" units="cm"/>
      <inkml:brushProperty name="color" value="#00A242"/>
      <inkml:brushProperty name="ignorePressure" value="1"/>
    </inkml:brush>
  </inkml:definitions>
  <inkml:trace contextRef="#ctx0" brushRef="#br0">1 0,'-1'0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1:01.574"/>
    </inkml:context>
    <inkml:brush xml:id="br0">
      <inkml:brushProperty name="width" value="0.1" units="cm"/>
      <inkml:brushProperty name="height" value="0.1" units="cm"/>
      <inkml:brushProperty name="color" value="#00A242"/>
      <inkml:brushProperty name="ignorePressure" value="1"/>
    </inkml:brush>
  </inkml:definitions>
  <inkml:trace contextRef="#ctx0" brushRef="#br0">1 0,'-1'0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38:28.168"/>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1 361,'-1'-15,"1"-3,1 0,0-1,0 13,0-1,1 1,-1 0,1 0,0 0,1 0,2-4,-2 4,1 0,1 0,-1 0,1 0,0 1,0-1,0 2,1-1,10-7,1 0,5-1,-17 11,36-22,-21 14,-1-1,0-1,0-2,-15 12,-1-1,0 1,1 0,-1 0,1 0,0 0,-1 1,1 0,0-1,0 1,0 0,0 1,0-1,2 1,-3 0,0 0,0 1,0-1,0 1,-1 0,1 0,0 0,-1 0,1 0,0 0,-1 1,0-1,1 1,-1 0,0-1,0 1,0 0,0 1,0-1,0 0,-1 1,1-1,-1 0,0 0,0 0,0 1,0-1,0 1,0-1,-1 1,1-1,-1 1,0-1,1 1,-1-1,0 1,-1-1,1 1,0-1,-1 1,0-1,1 1,-1-1,0 1,0-1,0 0,-1 1,1-1,-2 2,-3 4,0 0,-1 0,0 0,0-1,-1 0,-3 2,7-7,1 0,0 0,0 0,-1-1,1 0,-1 0,1 0,-1 0,0 0,1-1,-1 1,0-1,-2 0,1 0,1 0,-1 0,1 1,-1 0,1 0,-1 0,1 0,0 1,-1 0,-22 14,1 2,-9 8,5-4,18-12,1-1,-10 12,21-21,0 0,0 0,0 0,0 0,0 0,0 0,0 0,0 1,-1-1,1 0,0 0,0 0,0 0,0 0,0 0,0 0,0 1,0-1,0 0,0 0,0 0,0 0,0 0,0 0,0 0,0 1,0-1,0 0,0 0,0 0,0 0,0 0,0 0,0 1,0-1,0 0,0 0,1 0,-1 0,5 2,11-1,-15-1,138-2,-135 2,1 0,-1-1,0 1,0-1,1 0,-1 0,0-1,0 1,0-1,0 0,-1 0,1 0,0-1,-1 1,1-1,-1 0,0 0,0 0,0 0,-1 0,3-4,-1 1,0 0,-1-1,0 0,0 1,-1-1,1 0,-2 0,1-1,-1 1,0 0,0 0,-1-4,1-9,-2 0,0-1,-1 1,-1 0,-1 0,-5-16,5 27,-1 0,0 1,0-1,-5-6,8 12,-7-10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1:04.412"/>
    </inkml:context>
    <inkml:brush xml:id="br0">
      <inkml:brushProperty name="width" value="0.1" units="cm"/>
      <inkml:brushProperty name="height" value="0.1" units="cm"/>
      <inkml:brushProperty name="color" value="#00A242"/>
      <inkml:brushProperty name="ignorePressure" value="1"/>
    </inkml:brush>
  </inkml:definitions>
  <inkml:trace contextRef="#ctx0" brushRef="#br0">1 0,'-1'0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1:06.042"/>
    </inkml:context>
    <inkml:brush xml:id="br0">
      <inkml:brushProperty name="width" value="0.1" units="cm"/>
      <inkml:brushProperty name="height" value="0.1" units="cm"/>
      <inkml:brushProperty name="color" value="#00A242"/>
      <inkml:brushProperty name="ignorePressure" value="1"/>
    </inkml:brush>
  </inkml:definitions>
  <inkml:trace contextRef="#ctx0" brushRef="#br0">1 0,'-1'0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1:08.410"/>
    </inkml:context>
    <inkml:brush xml:id="br0">
      <inkml:brushProperty name="width" value="0.1" units="cm"/>
      <inkml:brushProperty name="height" value="0.1" units="cm"/>
      <inkml:brushProperty name="color" value="#00A242"/>
      <inkml:brushProperty name="ignorePressure" value="1"/>
    </inkml:brush>
  </inkml:definitions>
  <inkml:trace contextRef="#ctx0" brushRef="#br0">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1:10.323"/>
    </inkml:context>
    <inkml:brush xml:id="br0">
      <inkml:brushProperty name="width" value="0.1" units="cm"/>
      <inkml:brushProperty name="height" value="0.1" units="cm"/>
      <inkml:brushProperty name="color" value="#00A242"/>
      <inkml:brushProperty name="ignorePressure" value="1"/>
    </inkml:brush>
  </inkml:definitions>
  <inkml:trace contextRef="#ctx0" brushRef="#br0">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11:14.990"/>
    </inkml:context>
    <inkml:brush xml:id="br0">
      <inkml:brushProperty name="width" value="0.35" units="cm"/>
      <inkml:brushProperty name="height" value="0.35" units="cm"/>
      <inkml:brushProperty name="color" value="#FFFFFF"/>
      <inkml:brushProperty name="ignorePressure" value="1"/>
    </inkml:brush>
  </inkml:definitions>
  <inkml:trace contextRef="#ctx0" brushRef="#br0">137 0,'1'6,"-1"29,-1 0,-1 0,-2-1,-2 2,2-11,1-1,1 1,2 0,1 11,-2 43,0-71,0-1,0 1,-1-1,0 0,-1 1,-1 4,-24 42,8-16,-18 53,35-84,0 0,1 0,0 0,0 0,1 0,0 1,0-1,0 6,1-13,0 1,0-1,0 0,0 1,0-1,0 0,1 1,-1-1,0 0,0 1,0-1,0 0,0 1,1-1,-1 0,0 1,0-1,0 0,1 0,-1 1,0-1,0 0,1 0,-1 0,0 1,1-1,-1 0,0 0,1 0,-1 0,0 0,1 0,-1 1,0-1,1 0,-1 0,0 0,1 0,-1 0,0 0,1 0,-1-1,0 1,1 0,-1 0,0 0,1 0,-1 0,0 0,16-10,10-14,-2-1,0 0,8-15,19-20,-44 52,3-2,-1-1,0 0,0 0,-1-1,-1 0,0 0,0-3,8-26,-2-1,-2 0,1-19,3-5,-14 61,-1 2,1-1,0 0,0 1,0-1,0 0,1 1,0-1,-1 1,1 0,2-3,-3 6,-1-1,0 1,0 0,0 0,0 0,1 0,-1 0,0 0,0 0,0 0,0 0,1 0,-1 0,0 0,0 0,0 0,0 0,1 0,-1 0,0 0,0 0,0 0,0 0,1 0,-1 0,0 0,0 1,0-1,0 0,0 0,1 0,-1 0,0 0,0 0,0 1,0-1,0 0,0 0,0 0,0 0,0 0,1 1,-1-1,0 0,0 0,0 0,0 0,0 1,0-1,0 0,0 0,0 0,0 0,0 1,0-1,0 0,0 0,1 12,-1-11,0 52,-1 0,-4 1,-5 20,2-12,2 0,3 15,3-46,0-6,0 0,2-1,0 1,7 22,-9-45,1 0,0 1,0-1,0 0,0 0,1 1,-1-1,0 0,1-1,0 1,-1 0,1 0,0-1,0 1,0-1,0 1,0-1,0 0,1 0,-1 0,0 0,0 0,1 0,-1-1,1 1,1-1,-1 1,1-1,-1 0,1 0,-1 0,1 0,0 0,-1-1,1 0,-1 0,0 0,1 0,-1 0,0-1,1 1,-1-1,1-1,6-5,-1 0,0 0,-1-1,0 0,0-1,-1 1,3-7,8-14,-2 0,-1-3,61-141,-65 149,11-22,6-7,-27 52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11:19.943"/>
    </inkml:context>
    <inkml:brush xml:id="br0">
      <inkml:brushProperty name="width" value="0.35" units="cm"/>
      <inkml:brushProperty name="height" value="0.35" units="cm"/>
      <inkml:brushProperty name="color" value="#FFFFFF"/>
      <inkml:brushProperty name="ignorePressure" value="1"/>
    </inkml:brush>
  </inkml:definitions>
  <inkml:trace contextRef="#ctx0" brushRef="#br0">99 84,'0'2,"-1"0,1 1,-1-1,0 0,0 0,0 0,0 0,-1 0,0 1,-2 4,-13 21,11-18,-1 0,2 1,0 0,0 0,0 0,1 5,-8 19,9-28,0 0,0 1,1-1,1 1,-1 1,-1 37,2 0,2 15,1 9,-3-51,0-12,1-1,0 1,0-1,1 1,-1-1,1 1,1-1,-2-6,0 0,0 1,0-1,0 0,1 0,-1 1,0-1,0 0,0 0,0 1,1-1,-1 0,0 0,0 0,1 0,-1 1,0-1,0 0,1 0,-1 0,0 0,0 0,1 0,-1 0,0 0,1 0,-1 0,0 0,0 0,1 0,-1 0,0 0,1 0,-1 0,0 0,0 0,1 0,-1 0,0 0,0 0,1-1,-1 1,0 0,0 0,1 0,-1-1,13-9,-10 7,13-11,-1 0,-1-1,7-9,-14 15,-1 0,1 0,-2-1,0 0,0 0,0 0,0-6,-2 7,0 0,1 1,-1-1,2 1,-1 0,1 0,0 0,1 1,3-4,-3 3,0-1,0 0,-1 0,-1 0,1-1,-2 1,4-11,10-24,-14 40,-1 5,1 11,-2 17,-3-2,-1-1,-1 1,-1 0,-1-1,-2 1,-1 6,6-17,0 0,2 1,-1 6,1-5,-1 1,-1 6,-1-11,2-5,1-1,-1 1,1 6,3-9,2-7,7-10,-10 10,16-18,-1 0,-1-1,-1-1,-1 0,0-1,0-4,-3 6,1 1,0-1,12-11,-10 11,0 0,-1 0,2-5,42-96,-52 112,0 1,0-1,1 1,0-1,0 1,1 1,0-1,1 1,4-4,-11 11,0 0,1-1,-1 1,0 0,1 0,-1-1,0 1,1 0,-1 0,1 0,-1 0,0-1,1 1,-1 0,1 0,-1 0,0 0,1 0,-1 0,1 0,-1 0,1 0,-1 0,0 0,1 0,-1 1,1-1,-1 0,1 0,-1 1,1-1,-1 1,1 0,-1-1,1 1,-1-1,0 1,1 0,-1-1,0 1,0 0,1-1,-1 1,0 0,1 4,0 0,0 0,-1 0,0 2,0-6,-1 51,-2-1,-4 20,0-15,2 47,4-91,0 0,-1 0,0 0,-3 6,2-6,0-1,1 0,1 1,0-1,0 1,4 1,-3-13,0 0,0 0,0 1,0-1,0 0,0 0,0 0,0 0,1 1,-1-1,0 0,0 0,0 0,0 0,0 0,0 0,1 1,-1-1,0 0,0 0,0 0,0 0,1 0,-1 0,0 0,0 0,0 0,1 0,-1 0,0 0,0 0,0 0,1 0,-1 0,0 0,0 0,0 0,0 0,1 0,-1 0,0 0,0 0,0 0,0-1,1 1,-1 0,0 0,0 0,0 0,0 0,0 0,1-1,-1 1,0 0,0 0,0 0,0 0,0-1,0 1,0 0,0 0,0 0,0-1,0 1,6-9,0 0,-1-1,-1 0,1 0,-2 0,3-8,2-16,1-15,3-12,-10 56,-1 0,1 0,0 0,1 0,-1 1,1-1,0 1,0 0,0 0,1 0,0-1,10-8,0 1,8-5,-10 8,94-81,-102 86,20-16,-23 19,0 0,1 0,-1 1,0-1,0 0,0 1,0-1,1 1,-1 0,0-1,1 1,-1 0,0 0,1 0,-1 0,0 0,0 0,1 0,-1 0,1 0,-2 1,1-1,-1 1,1-1,-1 0,1 1,-1 0,1-1,-1 1,1-1,-1 1,1 0,-1-1,0 1,1 0,-1-1,0 1,0 0,0-1,0 1,1 0,-1 0,0-1,0 1,0 0,0-1,-1 1,1 0,0 0,0-1,0 1,-1 0,1 3,-1-1,0 1,-1 0,1-1,-2 3,-2 4,-1 0,1 0,0 1,0 0,2-1,-3 10,0 13,4-19,-1 0,0-1,-3 10,1-11,2 0,0 1,0 0,1 0,1 4,-1 20,2 8,0-45,0 3,0 0,1-1,-1 1,0 0,1 0,0 1,-1-3,0-1,1 0,-1 1,0-1,0 0,0 0,0 1,1-1,-1 0,0 1,0-1,1 0,-1 0,0 1,0-1,1 0,-1 0,0 0,1 0,-1 1,0-1,1 0,-1 0,1 0,-1 0,1 0,-1 0,1-1,-1 1,1 0,-1 0,1 0,-1-1,1 1,-1 0,1 0,-1-1,0 1,1 0,-1-1,1 1,-1-1,0 1,19-19,-2 0,14-20,-25 31,-1-1,0 0,0 0,-1 0,0 0,0-1,-1 0,2-10,8-71,-11 83,0 1,1 0,-1-1,1 1,1 1,-1-1,1 0,5-5,2-6,-10 16,0 0,0 1,-1-1,1 0,-1 0,1 0,-1 0,0-1,1 1,-1 0,0 0,0 0,-1 0,1 0,0 0,-1 0,1 0,-1 0,0 0,0 0,1 0,-1 1,0-1,-1 0,-3-7,-1 1,-1-1,0 1,-3-2,6 5,-44-44,-18-12,33 32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11:14.990"/>
    </inkml:context>
    <inkml:brush xml:id="br0">
      <inkml:brushProperty name="width" value="0.35" units="cm"/>
      <inkml:brushProperty name="height" value="0.35" units="cm"/>
      <inkml:brushProperty name="color" value="#FFFFFF"/>
      <inkml:brushProperty name="ignorePressure" value="1"/>
    </inkml:brush>
  </inkml:definitions>
  <inkml:trace contextRef="#ctx0" brushRef="#br0">137 0,'1'6,"-1"29,-1 0,-1 0,-2-1,-2 2,2-11,1-1,1 1,2 0,1 11,-2 43,0-71,0-1,0 1,-1-1,0 0,-1 1,-1 4,-24 42,8-16,-18 53,35-84,0 0,1 0,0 0,0 0,1 0,0 1,0-1,0 6,1-13,0 1,0-1,0 0,0 1,0-1,0 0,1 1,-1-1,0 0,0 1,0-1,0 0,0 1,1-1,-1 0,0 1,0-1,0 0,1 0,-1 1,0-1,0 0,1 0,-1 0,0 1,1-1,-1 0,0 0,1 0,-1 0,0 0,1 0,-1 1,0-1,1 0,-1 0,0 0,1 0,-1 0,0 0,1 0,-1-1,0 1,1 0,-1 0,0 0,1 0,-1 0,0 0,16-10,10-14,-2-1,0 0,8-15,19-20,-44 52,3-2,-1-1,0 0,0 0,-1-1,-1 0,0 0,0-3,8-26,-2-1,-2 0,1-19,3-5,-14 61,-1 2,1-1,0 0,0 1,0-1,0 0,1 1,0-1,-1 1,1 0,2-3,-3 6,-1-1,0 1,0 0,0 0,0 0,1 0,-1 0,0 0,0 0,0 0,0 0,1 0,-1 0,0 0,0 0,0 0,0 0,1 0,-1 0,0 0,0 0,0 0,0 0,1 0,-1 0,0 0,0 1,0-1,0 0,0 0,1 0,-1 0,0 0,0 0,0 1,0-1,0 0,0 0,0 0,0 0,0 0,1 1,-1-1,0 0,0 0,0 0,0 0,0 1,0-1,0 0,0 0,0 0,0 0,0 1,0-1,0 0,0 0,1 12,-1-11,0 52,-1 0,-4 1,-5 20,2-12,2 0,3 15,3-46,0-6,0 0,2-1,0 1,7 22,-9-45,1 0,0 1,0-1,0 0,0 0,1 1,-1-1,0 0,1-1,0 1,-1 0,1 0,0-1,0 1,0-1,0 1,0-1,0 0,1 0,-1 0,0 0,0 0,1 0,-1-1,1 1,1-1,-1 1,1-1,-1 0,1 0,-1 0,1 0,0 0,-1-1,1 0,-1 0,0 0,1 0,-1 0,0-1,1 1,-1-1,1-1,6-5,-1 0,0 0,-1-1,0 0,0-1,-1 1,3-7,8-14,-2 0,-1-3,61-141,-65 149,11-22,6-7,-27 52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11:19.943"/>
    </inkml:context>
    <inkml:brush xml:id="br0">
      <inkml:brushProperty name="width" value="0.35" units="cm"/>
      <inkml:brushProperty name="height" value="0.35" units="cm"/>
      <inkml:brushProperty name="color" value="#FFFFFF"/>
      <inkml:brushProperty name="ignorePressure" value="1"/>
    </inkml:brush>
  </inkml:definitions>
  <inkml:trace contextRef="#ctx0" brushRef="#br0">99 84,'0'2,"-1"0,1 1,-1-1,0 0,0 0,0 0,0 0,-1 0,0 1,-2 4,-13 21,11-18,-1 0,2 1,0 0,0 0,0 0,1 5,-8 19,9-28,0 0,0 1,1-1,1 1,-1 1,-1 37,2 0,2 15,1 9,-3-51,0-12,1-1,0 1,0-1,1 1,-1-1,1 1,1-1,-2-6,0 0,0 1,0-1,0 0,1 0,-1 1,0-1,0 0,0 0,0 1,1-1,-1 0,0 0,0 0,1 0,-1 1,0-1,0 0,1 0,-1 0,0 0,0 0,1 0,-1 0,0 0,1 0,-1 0,0 0,0 0,1 0,-1 0,0 0,1 0,-1 0,0 0,0 0,1 0,-1 0,0 0,0 0,1-1,-1 1,0 0,0 0,1 0,-1-1,13-9,-10 7,13-11,-1 0,-1-1,7-9,-14 15,-1 0,1 0,-2-1,0 0,0 0,0 0,0-6,-2 7,0 0,1 1,-1-1,2 1,-1 0,1 0,0 0,1 1,3-4,-3 3,0-1,0 0,-1 0,-1 0,1-1,-2 1,4-11,10-24,-14 40,-1 5,1 11,-2 17,-3-2,-1-1,-1 1,-1 0,-1-1,-2 1,-1 6,6-17,0 0,2 1,-1 6,1-5,-1 1,-1 6,-1-11,2-5,1-1,-1 1,1 6,3-9,2-7,7-10,-10 10,16-18,-1 0,-1-1,-1-1,-1 0,0-1,0-4,-3 6,1 1,0-1,12-11,-10 11,0 0,-1 0,2-5,42-96,-52 112,0 1,0-1,1 1,0-1,0 1,1 1,0-1,1 1,4-4,-11 11,0 0,1-1,-1 1,0 0,1 0,-1-1,0 1,1 0,-1 0,1 0,-1 0,0-1,1 1,-1 0,1 0,-1 0,0 0,1 0,-1 0,1 0,-1 0,1 0,-1 0,0 0,1 0,-1 1,1-1,-1 0,1 0,-1 1,1-1,-1 1,1 0,-1-1,1 1,-1-1,0 1,1 0,-1-1,0 1,0 0,1-1,-1 1,0 0,1 4,0 0,0 0,-1 0,0 2,0-6,-1 51,-2-1,-4 20,0-15,2 47,4-91,0 0,-1 0,0 0,-3 6,2-6,0-1,1 0,1 1,0-1,0 1,4 1,-3-13,0 0,0 0,0 1,0-1,0 0,0 0,0 0,0 0,1 1,-1-1,0 0,0 0,0 0,0 0,0 0,0 0,1 1,-1-1,0 0,0 0,0 0,0 0,1 0,-1 0,0 0,0 0,0 0,1 0,-1 0,0 0,0 0,0 0,1 0,-1 0,0 0,0 0,0 0,0 0,1 0,-1 0,0 0,0 0,0 0,0-1,1 1,-1 0,0 0,0 0,0 0,0 0,0 0,1-1,-1 1,0 0,0 0,0 0,0 0,0-1,0 1,0 0,0 0,0 0,0-1,0 1,6-9,0 0,-1-1,-1 0,1 0,-2 0,3-8,2-16,1-15,3-12,-10 56,-1 0,1 0,0 0,1 0,-1 1,1-1,0 1,0 0,0 0,1 0,0-1,10-8,0 1,8-5,-10 8,94-81,-102 86,20-16,-23 19,0 0,1 0,-1 1,0-1,0 0,0 1,0-1,1 1,-1 0,0-1,1 1,-1 0,0 0,1 0,-1 0,0 0,0 0,1 0,-1 0,1 0,-2 1,1-1,-1 1,1-1,-1 0,1 1,-1 0,1-1,-1 1,1-1,-1 1,1 0,-1-1,0 1,1 0,-1-1,0 1,0 0,0-1,0 1,1 0,-1 0,0-1,0 1,0 0,0-1,-1 1,1 0,0 0,0-1,0 1,-1 0,1 3,-1-1,0 1,-1 0,1-1,-2 3,-2 4,-1 0,1 0,0 1,0 0,2-1,-3 10,0 13,4-19,-1 0,0-1,-3 10,1-11,2 0,0 1,0 0,1 0,1 4,-1 20,2 8,0-45,0 3,0 0,1-1,-1 1,0 0,1 0,0 1,-1-3,0-1,1 0,-1 1,0-1,0 0,0 0,0 1,1-1,-1 0,0 1,0-1,1 0,-1 0,0 1,0-1,1 0,-1 0,0 0,1 0,-1 1,0-1,1 0,-1 0,1 0,-1 0,1 0,-1 0,1-1,-1 1,1 0,-1 0,1 0,-1-1,1 1,-1 0,1 0,-1-1,0 1,1 0,-1-1,1 1,-1-1,0 1,19-19,-2 0,14-20,-25 31,-1-1,0 0,0 0,-1 0,0 0,0-1,-1 0,2-10,8-71,-11 83,0 1,1 0,-1-1,1 1,1 1,-1-1,1 0,5-5,2-6,-10 16,0 0,0 1,-1-1,1 0,-1 0,1 0,-1 0,0-1,1 1,-1 0,0 0,0 0,-1 0,1 0,0 0,-1 0,1 0,-1 0,0 0,0 0,1 0,-1 1,0-1,-1 0,-3-7,-1 1,-1-1,0 1,-3-2,6 5,-44-44,-18-12,33 32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17:59.035"/>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18:01.168"/>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38:32.334"/>
    </inkml:context>
    <inkml:brush xml:id="br0">
      <inkml:brushProperty name="width" value="0.35" units="cm"/>
      <inkml:brushProperty name="height" value="0.35" units="cm"/>
      <inkml:brushProperty name="color" value="#FFFFFF"/>
      <inkml:brushProperty name="ignorePressure" value="1"/>
    </inkml:brush>
  </inkml:definitions>
  <inkml:trace contextRef="#ctx0" brushRef="#br0">1408 0,'-12'1,"0"0,0 0,0 1,0 1,-8 2,-17 8,-5 3,-3 2,34-13,1 0,-1 1,1 0,-6 5,-20 12,21-15,1 1,0 1,1 0,0 1,-8 9,-12 15,-8 13,9-9,13-16,-26 28,37-42,1-1,1 2,-4 5,-1 1,1 0,0 0,1 1,-3 8,11-24,1 0,0 0,-1 0,1-1,0 1,0 0,0 0,0 0,0 0,0 0,0 0,0 0,0 0,0 0,0-1,0 1,0-1,0 0,1 0,-1 1,0-1,0 0,0 1,1-1,-1 0,0 0,0 1,1-1,-1 0,0 0,0 0,1 1,-1-1,0 0,1 0,-1 0,0 0,1 0,-1 0,0 0,2 0,0 0,-1 0,1 0,0 0,-1 0,1-1,0 1,-1-1,1 1,-1-1,1 0,-1 1,1-1,0-1,86-60,-3-3,53-54,-118 101,-1-2,0 0,-2-1,0 0,7-14,-19 29,-3 9,-1 13,-5 3,-1 1,-1-1,0 0,-9 17,5-9,-10 20,-2 0,-2-2,-6 7,21-40,0 1,-1-2,0 1,-1-1,-1-1,1 0,-2 0,1-1,-1-1,-10 5,-11 4,-1-1,-1-2,-26 7,38-15,0-1,-16 1,10-2,-12 5,-123 38,147-42,-21 6,0-2,0-1,-28 2,52-9,-27 1,38-2,1 0,-1 0,1-1,0 1,-1-1,1 0,0 0,0 0,-1 0,1-1,2 1,-1 0,1 0,0 1,0-1,1 0,-1 0,0-1,0 1,0 0,1 0,-1 0,1 0,-1-1,1 1,-1 0,1 0,-1-1,1 1,0 0,0-1,0 1,0 0,0-1,0 1,0 0,0-1,1 1,-1 0,1-1,-1 0,3-5,-1-1,1 1,1 0,2-5,-5 11,61-108,-59 106,-1 0,0-1,1 1,0 0,-1 0,1 1,1-1,-1 0,0 1,3-2,7-3,0 1,6-2,15-8,5-4,-18 10,0-1,-1-1,1-2,8-7,-29 21,1 0,-1-1,0 1,1 0,-1-1,1 1,-1 0,0-1,0 1,1-1,-1 1,0-1,0 1,1-1,-1 1,0-1,0 1,0-1,0 1,0 0,0-1,0 1,0 0,0 0,0-1,0 1,-1 0,1 0,0-1,0 1,0 0,0 0,0 0,-1 0,1-1,0 1,0 0,-1 0,1 0,0 0,0 0,0-1,-1 1,1 0,-2 0,-1-1,1 0,-1 1,1 0,-1 0,1-1,-1 1,-23 2,1 2,-1 0,1 1,-1 2,-31 6,-8-2,0-2,-1-4,-23-1,79-6,10 2,0 0,0 0,0 0,0 0,-1 0,1 0,0 0,0 0,0 0,0 0,0 0,0 0,0 0,0 0,0-1,0 1,0 0,0 0,0 0,0 0,0 0,-1 0,1 0,0 0,0 0,0 0,0-1,0 1,0 0,0 0,0 0,0 0,0 0,0 0,0 0,0 0,1 0,-1-1,0 1,0 0,0 0,0 0,0 0,0 0,12-10,-5 5,18-15,-1-2,5-7,-2 2,10-7,-33 31,1-1,-1 2,0-1,1 0,1 0,-5 3,1-1,-1 0,1 1,0-1,-1 1,1 0,0-1,0 1,-1 0,1 0,0 0,0 0,-1 0,1 1,0-1,0 1,7 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18:04.700"/>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18:05.533"/>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18:06.268"/>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0,'0'2,"0"0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18:07.230"/>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0,'-1'0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18:08.681"/>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18:09.899"/>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18:11.099"/>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18:12.102"/>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0,'1'0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18:14.216"/>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18:19.150"/>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38:33.799"/>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1 362,'12'-11,"0"0,14-8,-13 10,27-20,-22 18,-1-2,0 0,12-12,-25 20,3-2,0 0,0-1,-1 1,0-2,-1 1,1-2,-1 2,0 1,0 0,0 1,1-1,0 1,0 0,0 1,5-4,-4 4,0 0,-1-1,0 0,0 0,-1-1,1 0,-1 0,0-1,-4 6,0 1,-1-1,1 1,0-1,-1 1,0-1,1 0,-1 1,0-1,0 0,1 1,-1-1,-1 0,1 1,0 0,0 1,0-1,-1 0,1 0,-1 0,1 1,0-1,-1 0,1 0,-1 1,1-1,-1 0,0 1,1-1,-1 1,0-1,1 1,-1-1,0 1,0-1,0 1,1 0,-1 0,0-1,-10-2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18:20.603"/>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18:24.766"/>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0,'1'0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19:31.798"/>
    </inkml:context>
    <inkml:brush xml:id="br0">
      <inkml:brushProperty name="width" value="0.35" units="cm"/>
      <inkml:brushProperty name="height" value="0.35" units="cm"/>
      <inkml:brushProperty name="color" value="#FFFFFF"/>
      <inkml:brushProperty name="ignorePressure" value="1"/>
    </inkml:brush>
  </inkml:definitions>
  <inkml:trace contextRef="#ctx0" brushRef="#br0">137 0,'1'6,"-1"29,-1 0,-1 0,-2-1,-2 2,2-11,1-1,1 1,2 0,1 11,-2 43,0-71,0-1,0 1,-1-1,0 0,-1 1,-1 4,-24 42,8-16,-18 53,35-84,0 0,1 0,0 0,0 0,1 0,0 1,0-1,0 6,1-13,0 1,0-1,0 0,0 1,0-1,0 0,1 1,-1-1,0 0,0 1,0-1,0 0,0 1,1-1,-1 0,0 1,0-1,0 0,1 0,-1 1,0-1,0 0,1 0,-1 0,0 1,1-1,-1 0,0 0,1 0,-1 0,0 0,1 0,-1 1,0-1,1 0,-1 0,0 0,1 0,-1 0,0 0,1 0,-1-1,0 1,1 0,-1 0,0 0,1 0,-1 0,0 0,16-10,10-14,-2-1,0 0,8-15,19-20,-44 52,3-2,-1-1,0 0,0 0,-1-1,-1 0,0 0,0-3,8-26,-2-1,-2 0,1-19,3-5,-14 61,-1 2,1-1,0 0,0 1,0-1,0 0,1 1,0-1,-1 1,1 0,2-3,-3 6,-1-1,0 1,0 0,0 0,0 0,1 0,-1 0,0 0,0 0,0 0,0 0,1 0,-1 0,0 0,0 0,0 0,0 0,1 0,-1 0,0 0,0 0,0 0,0 0,1 0,-1 0,0 0,0 1,0-1,0 0,0 0,1 0,-1 0,0 0,0 0,0 1,0-1,0 0,0 0,0 0,0 0,0 0,1 1,-1-1,0 0,0 0,0 0,0 0,0 1,0-1,0 0,0 0,0 0,0 0,0 1,0-1,0 0,0 0,1 12,-1-11,0 52,-1 0,-4 1,-5 20,2-12,2 0,3 15,3-46,0-6,0 0,2-1,0 1,7 22,-9-45,1 0,0 1,0-1,0 0,0 0,1 1,-1-1,0 0,1-1,0 1,-1 0,1 0,0-1,0 1,0-1,0 1,0-1,0 0,1 0,-1 0,0 0,0 0,1 0,-1-1,1 1,1-1,-1 1,1-1,-1 0,1 0,-1 0,1 0,0 0,-1-1,1 0,-1 0,0 0,1 0,-1 0,0-1,1 1,-1-1,1-1,6-5,-1 0,0 0,-1-1,0 0,0-1,-1 1,3-7,8-14,-2 0,-1-3,61-141,-65 149,11-22,6-7,-27 52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22:11.019"/>
    </inkml:context>
    <inkml:brush xml:id="br0">
      <inkml:brushProperty name="width" value="0.1" units="cm"/>
      <inkml:brushProperty name="height" value="0.1" units="cm"/>
      <inkml:brushProperty name="color" value="#FFFFFF"/>
      <inkml:brushProperty name="ignorePressure" value="1"/>
    </inkml:brush>
  </inkml:definitions>
  <inkml:trace contextRef="#ctx0" brushRef="#br0">1 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22:14.552"/>
    </inkml:context>
    <inkml:brush xml:id="br0">
      <inkml:brushProperty name="width" value="0.1" units="cm"/>
      <inkml:brushProperty name="height" value="0.1" units="cm"/>
      <inkml:brushProperty name="color" value="#FFFFFF"/>
      <inkml:brushProperty name="ignorePressure" value="1"/>
    </inkml:brush>
  </inkml:definitions>
  <inkml:trace contextRef="#ctx0" brushRef="#br0">112 0,'-2'0,"-3"0,-3 0,-1 4,-1 1,0 0,2 0,-2 2,-1-1,-2 3,0 1,1-1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22:23.305"/>
    </inkml:context>
    <inkml:brush xml:id="br0">
      <inkml:brushProperty name="width" value="0.1" units="cm"/>
      <inkml:brushProperty name="height" value="0.1" units="cm"/>
      <inkml:brushProperty name="color" value="#FFFFFF"/>
      <inkml:brushProperty name="ignorePressure" value="1"/>
    </inkml:brush>
  </inkml:definitions>
  <inkml:trace contextRef="#ctx0" brushRef="#br0">39 32,'34'1,"-14"0,-1-1,1-1,5-2,-22 3,0-1,0 0,0 0,0-1,0 1,0-1,2 0,-4 1,1 0,-1 0,1 0,-1-1,1 1,-1 0,0-1,0 1,1 0,-1-1,0 0,0 1,0-2,-17 15,11-9,0 0,0-1,-1 1,1-1,-1 0,0 0,1 0,-1-1,0 0,0 0,0-1,-1 0,1 1,0-1,0 1,0 0,0 0,0 0,0 1,0 0,1 0,-1 1,1 0,0 0,-1 0,0 2,-20 17,26-22,-1 0,1 1,0-1,0 0,0 0,-1 0,1 0,0 0,0 1,0-1,0 0,-1 0,1 0,0 0,0 1,0-1,0 0,0 0,0 1,0-1,0 0,-1 0,1 0,0 1,0-1,0 0,0 0,0 1,0-1,0 0,0 0,1 1,-1-1,0 0,0 0,0 1,0-1,0 0,0 0,0 0,0 1,1-1,-1 0,0 0,0 0,0 0,0 1,1-1,-1 0,0 0,0 0,0 0,1 0,-1 0,0 1,0-1,1 0,0 0,0 0,0 0,0 0,0 0,0 0,1 0,-1 0,0 0,0 0,0 0,1-1,2-1,1 0,0 0,-1-1,1 0,-1 1,0-1,0-1,0 1,0-1,-1 1,1-1,1-3,-3 4,0 1,0 0,0-1,0 1,0 0,0 1,1-1,-1 0,1 0,-1 1,1 0,-1-1,1 1,0 0,0 0,0 1,-1-1,1 1,0-1,0 1,0 0,0 0,0 0,1 0,-3 0,-1 1,1-1,-1 0,0 0,1 0,-1 0,0 0,1 0,-1 1,0-1,1 0,-1 0,0 1,1-1,-1 0,0 0,0 1,1-1,-1 0,0 1,0-1,0 0,1 1,-1-1,0 0,0 1,0-1,0 1,0 0,0 0,0 0,0 0,0 0,0 0,0 0,-1 0,1 0,0 0,-1 0,0 3,-1-1,0 1,0-1,0 0,-2 2,2-3,-1 1,1-1,-1 0,0 0,0 0,0-1,0 1,0-1,0 1,0-1,0 0,0 0,-1-1,1 1,-2 0,-6 0,1-1,-1 0,0 0,-2-1,62 0,-12 0,-27 1,19-1,-27 1,0-1,0 1,0-1,0 0,0 0,-1 1,1-1,0 0,0 0,-1-1,1 1,-1 0,2-1,26-31,-20 25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22:43.934"/>
    </inkml:context>
    <inkml:brush xml:id="br0">
      <inkml:brushProperty name="width" value="0.1" units="cm"/>
      <inkml:brushProperty name="height" value="0.1" units="cm"/>
      <inkml:brushProperty name="color" value="#FFFFFF"/>
      <inkml:brushProperty name="ignorePressure" value="1"/>
    </inkml:brush>
  </inkml:definitions>
  <inkml:trace contextRef="#ctx0" brushRef="#br0">1 0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22:45.655"/>
    </inkml:context>
    <inkml:brush xml:id="br0">
      <inkml:brushProperty name="width" value="0.1" units="cm"/>
      <inkml:brushProperty name="height" value="0.1" units="cm"/>
      <inkml:brushProperty name="color" value="#FFFFFF"/>
      <inkml:brushProperty name="ignorePressure" value="1"/>
    </inkml:brush>
  </inkml:definitions>
  <inkml:trace contextRef="#ctx0" brushRef="#br0">1 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22:46.705"/>
    </inkml:context>
    <inkml:brush xml:id="br0">
      <inkml:brushProperty name="width" value="0.1" units="cm"/>
      <inkml:brushProperty name="height" value="0.1" units="cm"/>
      <inkml:brushProperty name="color" value="#FFFFFF"/>
      <inkml:brushProperty name="ignorePressure" value="1"/>
    </inkml:brush>
  </inkml:definitions>
  <inkml:trace contextRef="#ctx0" brushRef="#br0">1 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22:48.387"/>
    </inkml:context>
    <inkml:brush xml:id="br0">
      <inkml:brushProperty name="width" value="0.1" units="cm"/>
      <inkml:brushProperty name="height" value="0.1" units="cm"/>
      <inkml:brushProperty name="color" value="#FFFFFF"/>
      <inkml:brushProperty name="ignorePressure" value="1"/>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38:36.098"/>
    </inkml:context>
    <inkml:brush xml:id="br0">
      <inkml:brushProperty name="width" value="0.35" units="cm"/>
      <inkml:brushProperty name="height" value="0.35" units="cm"/>
      <inkml:brushProperty name="color" value="#FFFFFF"/>
      <inkml:brushProperty name="ignorePressure" value="1"/>
    </inkml:brush>
  </inkml:definitions>
  <inkml:trace contextRef="#ctx0" brushRef="#br0">5 0,'-2'2,"-1"0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22:49.452"/>
    </inkml:context>
    <inkml:brush xml:id="br0">
      <inkml:brushProperty name="width" value="0.1" units="cm"/>
      <inkml:brushProperty name="height" value="0.1" units="cm"/>
      <inkml:brushProperty name="color" value="#FFFFFF"/>
      <inkml:brushProperty name="ignorePressure" value="1"/>
    </inkml:brush>
  </inkml:definitions>
  <inkml:trace contextRef="#ctx0" brushRef="#br0">1 0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22:50.268"/>
    </inkml:context>
    <inkml:brush xml:id="br0">
      <inkml:brushProperty name="width" value="0.1" units="cm"/>
      <inkml:brushProperty name="height" value="0.1" units="cm"/>
      <inkml:brushProperty name="color" value="#FFFFFF"/>
      <inkml:brushProperty name="ignorePressure" value="1"/>
    </inkml:brush>
  </inkml:definitions>
  <inkml:trace contextRef="#ctx0" brushRef="#br0">1 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22:51.868"/>
    </inkml:context>
    <inkml:brush xml:id="br0">
      <inkml:brushProperty name="width" value="0.1" units="cm"/>
      <inkml:brushProperty name="height" value="0.1" units="cm"/>
      <inkml:brushProperty name="color" value="#FFFFFF"/>
      <inkml:brushProperty name="ignorePressure" value="1"/>
    </inkml:brush>
  </inkml:definitions>
  <inkml:trace contextRef="#ctx0" brushRef="#br0">1 0,'0'0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22:52.601"/>
    </inkml:context>
    <inkml:brush xml:id="br0">
      <inkml:brushProperty name="width" value="0.1" units="cm"/>
      <inkml:brushProperty name="height" value="0.1" units="cm"/>
      <inkml:brushProperty name="color" value="#FFFFFF"/>
      <inkml:brushProperty name="ignorePressure" value="1"/>
    </inkml:brush>
  </inkml:definitions>
  <inkml:trace contextRef="#ctx0" brushRef="#br0">1 0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22:52.985"/>
    </inkml:context>
    <inkml:brush xml:id="br0">
      <inkml:brushProperty name="width" value="0.1" units="cm"/>
      <inkml:brushProperty name="height" value="0.1" units="cm"/>
      <inkml:brushProperty name="color" value="#FFFFFF"/>
      <inkml:brushProperty name="ignorePressure" value="1"/>
    </inkml:brush>
  </inkml:definitions>
  <inkml:trace contextRef="#ctx0" brushRef="#br0">1 0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22:53.320"/>
    </inkml:context>
    <inkml:brush xml:id="br0">
      <inkml:brushProperty name="width" value="0.1" units="cm"/>
      <inkml:brushProperty name="height" value="0.1" units="cm"/>
      <inkml:brushProperty name="color" value="#FFFFFF"/>
      <inkml:brushProperty name="ignorePressure" value="1"/>
    </inkml:brush>
  </inkml:definitions>
  <inkml:trace contextRef="#ctx0" brushRef="#br0">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22:54.765"/>
    </inkml:context>
    <inkml:brush xml:id="br0">
      <inkml:brushProperty name="width" value="0.1" units="cm"/>
      <inkml:brushProperty name="height" value="0.1" units="cm"/>
      <inkml:brushProperty name="color" value="#FFFFFF"/>
      <inkml:brushProperty name="ignorePressure" value="1"/>
    </inkml:brush>
  </inkml:definitions>
  <inkml:trace contextRef="#ctx0" brushRef="#br0">238 0,'-24'11,"-6"3,-12 9,34-18,0 1,0 1,0 0,-4 5,-4 4,4-4,1 1,1 0,-7 11,-4 4,13-19,8-9,0 0,-1 0,1 0,0 0,0 0,0 0,0 0,0 0,0 0,0 0,0 0,0-1,0 1,0 0,0 0,-1 0,1 0,0 0,0 0,0 0,0 0,0 0,0 0,0 0,0 0,0 0,0 0,0 0,0-1,0 1,0 0,0 0,0 0,0 0,0 0,0 0,0 0,0 0,0 0,0 0,0-1,0 1,0 0,0 0,0 0,0 0,0 0,0 0,0 0,0 0,0 0,0 0,0 0,0 0,0 0,1 0,-1-1,0 1,1-3,0 1,0-1,0 0,1 0,0 1,0-2,11-11,1 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22:56.432"/>
    </inkml:context>
    <inkml:brush xml:id="br0">
      <inkml:brushProperty name="width" value="0.1" units="cm"/>
      <inkml:brushProperty name="height" value="0.1" units="cm"/>
      <inkml:brushProperty name="color" value="#FFFFFF"/>
      <inkml:brushProperty name="ignorePressure" value="1"/>
    </inkml:brush>
  </inkml:definitions>
  <inkml:trace contextRef="#ctx0" brushRef="#br0">235 78,'-3'3,"1"1,0-1,-1 0,0 0,1-1,-3 3,-9 9,-25 33,-13 24,25-33,9-13,2 1,-3 7,9-17,7-12,1 1,-1-1,1 1,-1 0,1 0,1 0,-1 0,0 2,2-6,0-1,0 0,0 0,0 0,0 1,0-1,0 0,0 0,0 1,0-1,0 0,0 0,1 0,-1 1,0-1,0 0,0 0,0 0,0 1,0-1,0 0,1 0,-1 0,0 0,0 1,0-1,0 0,1 0,-1 0,0 0,0 0,0 0,1 1,-1-1,0 0,0 0,1 0,-1 0,0 0,0 0,0 0,1 0,-1 0,0 0,0 0,1 0,-1 0,0 0,0 0,0-1,1 1,-1 0,0 0,0 0,0 0,1 0,-1 0,12-8,-3 0,-1 0,-1 0,1-1,-1 0,-1-1,0 1,0-1,-1 0,0 0,-1-1,2-8,5-13,1 1,3-5,10-22,-23 49,1 0,-1-1,-1 1,1 0,-1-10,-1 9,1 6,0 1,0-1,0 1,0 0,1-1,-1 1,1 0,0 0,0 0,0 0,2-2,6-11,-8 12,-4 5,-7 7,-7 9,-28 29,-16 10,58-54,0 0,0-1,0 1,-1-1,1 1,0-1,-1 0,1 0,-1 0,-1 0,4-1,0 0,-1 0,1 0,0 0,-1 0,1 0,0 0,0 0,-1 0,1 0,0 0,-1 0,1 0,0 0,-1 0,1 0,0-1,0 1,-1 0,1 0,0 0,0 0,0-1,-1 1,1 0,0 0,0-1,0 1,-1 0,1 0,0-1,0 0,0-1,-1 1,1 0,0 0,0 0,0 0,1 0,-1 0,0 0,0 0,0 0,1 0,-1 0,6-14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23:05.001"/>
    </inkml:context>
    <inkml:brush xml:id="br0">
      <inkml:brushProperty name="width" value="0.1" units="cm"/>
      <inkml:brushProperty name="height" value="0.1" units="cm"/>
      <inkml:brushProperty name="color" value="#FFFFFF"/>
      <inkml:brushProperty name="ignorePressure" value="1"/>
    </inkml:brush>
  </inkml:definitions>
  <inkml:trace contextRef="#ctx0" brushRef="#br0">320 1,'-3'0,"1"0,0 0,0 0,0 0,0 0,0 1,0-1,0 1,0-1,0 1,0 0,0 0,0-1,1 1,-1 1,0-1,0 0,1 0,-1 1,1-1,-2 2,-5 3,0 0,0 0,0-1,-1 0,0-1,0 0,-9 3,-11 5,22-10,0 1,-1-1,-6 2,0-1,11-2,0 1,1-1,-1 1,0-1,1 1,-1 0,1 0,0 0,0 0,0 1,0-1,-1 2,-12 12,7-8,1-1,-1 2,2-1,-1 1,1 0,0 1,1-1,0 1,1 0,0 0,-1 4,4-9,0-6,1-4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23:05.970"/>
    </inkml:context>
    <inkml:brush xml:id="br0">
      <inkml:brushProperty name="width" value="0.1" units="cm"/>
      <inkml:brushProperty name="height" value="0.1" units="cm"/>
      <inkml:brushProperty name="color" value="#FFFFFF"/>
      <inkml:brushProperty name="ignorePressure" value="1"/>
    </inkml:brush>
  </inkml:definitions>
  <inkml:trace contextRef="#ctx0" brushRef="#br0">1 0,'0'2,"0"2,0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38:41.765"/>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23:06.381"/>
    </inkml:context>
    <inkml:brush xml:id="br0">
      <inkml:brushProperty name="width" value="0.1" units="cm"/>
      <inkml:brushProperty name="height" value="0.1" units="cm"/>
      <inkml:brushProperty name="color" value="#FFFFFF"/>
      <inkml:brushProperty name="ignorePressure" value="1"/>
    </inkml:brush>
  </inkml:definitions>
  <inkml:trace contextRef="#ctx0" brushRef="#br0">1 0,'0'0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23:06.885"/>
    </inkml:context>
    <inkml:brush xml:id="br0">
      <inkml:brushProperty name="width" value="0.1" units="cm"/>
      <inkml:brushProperty name="height" value="0.1" units="cm"/>
      <inkml:brushProperty name="color" value="#FFFFFF"/>
      <inkml:brushProperty name="ignorePressure" value="1"/>
    </inkml:brush>
  </inkml:definitions>
  <inkml:trace contextRef="#ctx0" brushRef="#br0">1 0,'0'0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23:07.237"/>
    </inkml:context>
    <inkml:brush xml:id="br0">
      <inkml:brushProperty name="width" value="0.1" units="cm"/>
      <inkml:brushProperty name="height" value="0.1" units="cm"/>
      <inkml:brushProperty name="color" value="#FFFFFF"/>
      <inkml:brushProperty name="ignorePressure" value="1"/>
    </inkml:brush>
  </inkml:definitions>
  <inkml:trace contextRef="#ctx0" brushRef="#br0">1 0,'0'0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23:08.335"/>
    </inkml:context>
    <inkml:brush xml:id="br0">
      <inkml:brushProperty name="width" value="0.1" units="cm"/>
      <inkml:brushProperty name="height" value="0.1" units="cm"/>
      <inkml:brushProperty name="color" value="#FFFFFF"/>
      <inkml:brushProperty name="ignorePressure" value="1"/>
    </inkml:brush>
  </inkml:definitions>
  <inkml:trace contextRef="#ctx0" brushRef="#br0">341 0,'-3'1,"1"-1,0 1,0-1,0 1,-1 0,1 0,0 0,0 1,1-1,-1 0,-1 1,-5 3,-7 4,2-2,0 1,1 0,-1 0,2 2,-1 0,-13 15,-2 1,0-1,-30 21,-12 9,59-50,8-6,5-4,6-6,3-2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23:08.699"/>
    </inkml:context>
    <inkml:brush xml:id="br0">
      <inkml:brushProperty name="width" value="0.1" units="cm"/>
      <inkml:brushProperty name="height" value="0.1" units="cm"/>
      <inkml:brushProperty name="color" value="#FFFFFF"/>
      <inkml:brushProperty name="ignorePressure" value="1"/>
    </inkml:brush>
  </inkml:definitions>
  <inkml:trace contextRef="#ctx0" brushRef="#br0">1 0,'0'2,"0"0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23:09.472"/>
    </inkml:context>
    <inkml:brush xml:id="br0">
      <inkml:brushProperty name="width" value="0.1" units="cm"/>
      <inkml:brushProperty name="height" value="0.1" units="cm"/>
      <inkml:brushProperty name="color" value="#FFFFFF"/>
      <inkml:brushProperty name="ignorePressure" value="1"/>
    </inkml:brush>
  </inkml:definitions>
  <inkml:trace contextRef="#ctx0" brushRef="#br0">305 0,'-1'6,"1"0,-1 1,0-1,-1 0,1 0,-1 0,-2 4,-3 6,-1-1,-1 2,0-5,0 0,0 0,-1-1,-1-1,0 0,-8 7,-1 0,9-7,-27 24,-7 11,45-45,-18 20,-2-1,-7 6,16-16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23:11.098"/>
    </inkml:context>
    <inkml:brush xml:id="br0">
      <inkml:brushProperty name="width" value="0.1" units="cm"/>
      <inkml:brushProperty name="height" value="0.1" units="cm"/>
      <inkml:brushProperty name="color" value="#FFFFFF"/>
      <inkml:brushProperty name="ignorePressure" value="1"/>
    </inkml:brush>
  </inkml:definitions>
  <inkml:trace contextRef="#ctx0" brushRef="#br0">1 0,'-1'0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8:00.951"/>
    </inkml:context>
    <inkml:brush xml:id="br0">
      <inkml:brushProperty name="width" value="0.1" units="cm"/>
      <inkml:brushProperty name="height" value="0.1" units="cm"/>
      <inkml:brushProperty name="color" value="#00A242"/>
      <inkml:brushProperty name="ignorePressure" value="1"/>
    </inkml:brush>
  </inkml:definitions>
  <inkml:trace contextRef="#ctx0" brushRef="#br0">1 0,'-1'0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8:02.089"/>
    </inkml:context>
    <inkml:brush xml:id="br0">
      <inkml:brushProperty name="width" value="0.1" units="cm"/>
      <inkml:brushProperty name="height" value="0.1" units="cm"/>
      <inkml:brushProperty name="color" value="#00A242"/>
      <inkml:brushProperty name="ignorePressure" value="1"/>
    </inkml:brush>
  </inkml:definitions>
  <inkml:trace contextRef="#ctx0" brushRef="#br0">1 0,'0'0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8:03.717"/>
    </inkml:context>
    <inkml:brush xml:id="br0">
      <inkml:brushProperty name="width" value="0.1" units="cm"/>
      <inkml:brushProperty name="height" value="0.1" units="cm"/>
      <inkml:brushProperty name="color" value="#00A242"/>
      <inkml:brushProperty name="ignorePressure" value="1"/>
    </inkml:brush>
  </inkml:definitions>
  <inkml:trace contextRef="#ctx0" brushRef="#br0">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39:52.279"/>
    </inkml:context>
    <inkml:brush xml:id="br0">
      <inkml:brushProperty name="width" value="0.2" units="cm"/>
      <inkml:brushProperty name="height" value="0.2" units="cm"/>
      <inkml:brushProperty name="color" value="#FFFFFF"/>
      <inkml:brushProperty name="ignorePressure" value="1"/>
    </inkml:brush>
  </inkml:definitions>
  <inkml:trace contextRef="#ctx0" brushRef="#br0">1 0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8:04.870"/>
    </inkml:context>
    <inkml:brush xml:id="br0">
      <inkml:brushProperty name="width" value="0.1" units="cm"/>
      <inkml:brushProperty name="height" value="0.1" units="cm"/>
      <inkml:brushProperty name="color" value="#00A242"/>
      <inkml:brushProperty name="ignorePressure" value="1"/>
    </inkml:brush>
  </inkml:definitions>
  <inkml:trace contextRef="#ctx0" brushRef="#br0">1 0,'0'0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8:05.935"/>
    </inkml:context>
    <inkml:brush xml:id="br0">
      <inkml:brushProperty name="width" value="0.1" units="cm"/>
      <inkml:brushProperty name="height" value="0.1" units="cm"/>
      <inkml:brushProperty name="color" value="#00A242"/>
      <inkml:brushProperty name="ignorePressure" value="1"/>
    </inkml:brush>
  </inkml:definitions>
  <inkml:trace contextRef="#ctx0" brushRef="#br0">1 0,'0'0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8:07.040"/>
    </inkml:context>
    <inkml:brush xml:id="br0">
      <inkml:brushProperty name="width" value="0.1" units="cm"/>
      <inkml:brushProperty name="height" value="0.1" units="cm"/>
      <inkml:brushProperty name="color" value="#00A242"/>
      <inkml:brushProperty name="ignorePressure" value="1"/>
    </inkml:brush>
  </inkml:definitions>
  <inkml:trace contextRef="#ctx0" brushRef="#br0">1 0,'0'2,"0"0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8:08.137"/>
    </inkml:context>
    <inkml:brush xml:id="br0">
      <inkml:brushProperty name="width" value="0.1" units="cm"/>
      <inkml:brushProperty name="height" value="0.1" units="cm"/>
      <inkml:brushProperty name="color" value="#00A242"/>
      <inkml:brushProperty name="ignorePressure" value="1"/>
    </inkml:brush>
  </inkml:definitions>
  <inkml:trace contextRef="#ctx0" brushRef="#br0">1 0,'-1'0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8:10.621"/>
    </inkml:context>
    <inkml:brush xml:id="br0">
      <inkml:brushProperty name="width" value="0.1" units="cm"/>
      <inkml:brushProperty name="height" value="0.1" units="cm"/>
      <inkml:brushProperty name="color" value="#00A242"/>
      <inkml:brushProperty name="ignorePressure" value="1"/>
    </inkml:brush>
  </inkml:definitions>
  <inkml:trace contextRef="#ctx0" brushRef="#br0">1 0,'-1'0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8:12.855"/>
    </inkml:context>
    <inkml:brush xml:id="br0">
      <inkml:brushProperty name="width" value="0.1" units="cm"/>
      <inkml:brushProperty name="height" value="0.1" units="cm"/>
      <inkml:brushProperty name="color" value="#00A242"/>
      <inkml:brushProperty name="ignorePressure" value="1"/>
    </inkml:brush>
  </inkml:definitions>
  <inkml:trace contextRef="#ctx0" brushRef="#br0">1 0,'-1'0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8:14.251"/>
    </inkml:context>
    <inkml:brush xml:id="br0">
      <inkml:brushProperty name="width" value="0.1" units="cm"/>
      <inkml:brushProperty name="height" value="0.1" units="cm"/>
      <inkml:brushProperty name="color" value="#00A242"/>
      <inkml:brushProperty name="ignorePressure" value="1"/>
    </inkml:brush>
  </inkml:definitions>
  <inkml:trace contextRef="#ctx0" brushRef="#br0">1 0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8:15.155"/>
    </inkml:context>
    <inkml:brush xml:id="br0">
      <inkml:brushProperty name="width" value="0.1" units="cm"/>
      <inkml:brushProperty name="height" value="0.1" units="cm"/>
      <inkml:brushProperty name="color" value="#00A242"/>
      <inkml:brushProperty name="ignorePressure" value="1"/>
    </inkml:brush>
  </inkml:definitions>
  <inkml:trace contextRef="#ctx0" brushRef="#br0">1 0,'0'0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8:16.552"/>
    </inkml:context>
    <inkml:brush xml:id="br0">
      <inkml:brushProperty name="width" value="0.1" units="cm"/>
      <inkml:brushProperty name="height" value="0.1" units="cm"/>
      <inkml:brushProperty name="color" value="#00A242"/>
      <inkml:brushProperty name="ignorePressure" value="1"/>
    </inkml:brush>
  </inkml:definitions>
  <inkml:trace contextRef="#ctx0" brushRef="#br0">1 0,'0'0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8:18.870"/>
    </inkml:context>
    <inkml:brush xml:id="br0">
      <inkml:brushProperty name="width" value="0.1" units="cm"/>
      <inkml:brushProperty name="height" value="0.1" units="cm"/>
      <inkml:brushProperty name="color" value="#00A242"/>
      <inkml:brushProperty name="ignorePressure" value="1"/>
    </inkml:brush>
  </inkml:definitions>
  <inkml:trace contextRef="#ctx0" brushRef="#br0">143 0,'-2'0,"-3"0,-1 0,-4 0,-2 2,1 4,-1 1,-1-1,3 1,0-2,3 3,-2 2,1 2,0 0,-2-3,0-3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0:05.367"/>
    </inkml:context>
    <inkml:brush xml:id="br0">
      <inkml:brushProperty name="width" value="0.2" units="cm"/>
      <inkml:brushProperty name="height" value="0.2" units="cm"/>
      <inkml:brushProperty name="color" value="#FFFFFF"/>
      <inkml:brushProperty name="ignorePressure" value="1"/>
    </inkml:brush>
  </inkml:definitions>
  <inkml:trace contextRef="#ctx0" brushRef="#br0">1 0,'0'0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8:26.287"/>
    </inkml:context>
    <inkml:brush xml:id="br0">
      <inkml:brushProperty name="width" value="0.1" units="cm"/>
      <inkml:brushProperty name="height" value="0.1" units="cm"/>
      <inkml:brushProperty name="color" value="#00A242"/>
      <inkml:brushProperty name="ignorePressure" value="1"/>
    </inkml:brush>
  </inkml:definitions>
  <inkml:trace contextRef="#ctx0" brushRef="#br0">1 0,'-1'0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0T00:40:07.226"/>
    </inkml:context>
    <inkml:brush xml:id="br0">
      <inkml:brushProperty name="width" value="0.2" units="cm"/>
      <inkml:brushProperty name="height" value="0.2" units="cm"/>
      <inkml:brushProperty name="color" value="#FFFFFF"/>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3/14/2020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4 of our lectures on the Electron Transport Chain.</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3172970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cartoon summary of the entire electron transport chain. Complex I harvesting electrons derived from NADH of the </a:t>
            </a:r>
            <a:r>
              <a:rPr lang="en-US" dirty="0" err="1"/>
              <a:t>Kreb</a:t>
            </a:r>
            <a:r>
              <a:rPr lang="en-US" dirty="0"/>
              <a:t> Cycle to produce 1 molecule of Coenzyme Q and pump 4 protons across the membrane. Complex II harvests the electrons from the succinate dehydrogenase reaction of the </a:t>
            </a:r>
            <a:r>
              <a:rPr lang="en-US" dirty="0" err="1"/>
              <a:t>Kreb</a:t>
            </a:r>
            <a:r>
              <a:rPr lang="en-US" dirty="0"/>
              <a:t> cycle and feeds them through FADH2 and other iron-sulfur clusters to generate 1 molecule of Coenzyme Q.  The molecules of Coenzyme Q are used to reduce Cytochrome C at Complex III through the Q-Cycle. Complex III also pumps 4 protons per NADH or FADH2. Cytochrome C then transfers electrons to Complex IV that reduces molecular oxygen to water and pumps 2 more protons to the intermembrane space fore each NADH or FADH2 molecules consumed. </a:t>
            </a:r>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2832414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for 1 NADH molecule, 10 protons are pumped across the membrane resulting in one turn of the ATP Synthase protein and the generation of 3 ATP molecules (that are located in the matrix of the mitochondria)  We will see there is an energy costs to move the ATP to the cytoplasm where it can be used more efficiently to do work, such as muscle contraction. FADH2, on the other hand, bypasses Complex I and does not itself pump protons.  Thus, it is worth less currency when it comes to the production of ATP. 1 FADH2 is not capable on its own to generate one turn of the ATP Synthase enzyme. Thus, in estimation, each FADH2 is worth approximately 1.8 ATP molecules (although you have to make them 3 at a time!). In the next lecture, we will explore the structure and activity of the ATP Synthase enzyme and see how ATP is transported into the cytosol.</a:t>
            </a:r>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109883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shows the transfer of electrons via Cytochrome C from Complex III to Complex IV in the electron transport chain.</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3071614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evolution of Complex IV in our mitochondria is fascinating! Our mitochondria actually contain all of the machinery needed to build their own proteins--they have DNA, ribosomes, and everything. In our cells, the three core subunits of cytochrome c oxidase are built inside our mitochondria, but the remaining ten small chains are built outside in the cytoplasm using our nuclear DNA and then added to the mitochondria later. So, our mitochondria build a bacteria-like enzyme, which our cells then decorate with other proteins to customize its function. I don’t know about you, but my mind is blown!</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4154010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complex IV is involved in the oxidation of cytochrome c, the reduction of molecular oxygen to form water, and the continued pumping of protons into the intermembrane space of the mitochondria.</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1226020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Complex IV or Cytochrome C Oxidase houses several different cofactors involved in the reaction mechanism including two heme groups (heme b and heme a3) and two Copper cofactors (</a:t>
            </a:r>
            <a:r>
              <a:rPr lang="en-US" dirty="0" err="1"/>
              <a:t>CuA</a:t>
            </a:r>
            <a:r>
              <a:rPr lang="en-US" dirty="0"/>
              <a:t> and </a:t>
            </a:r>
            <a:r>
              <a:rPr lang="en-US" dirty="0" err="1"/>
              <a:t>CuB</a:t>
            </a:r>
            <a:r>
              <a:rPr lang="en-US" dirty="0"/>
              <a:t>).  Active site </a:t>
            </a:r>
            <a:r>
              <a:rPr lang="en-US" dirty="0" err="1"/>
              <a:t>tyrosines</a:t>
            </a:r>
            <a:r>
              <a:rPr lang="en-US" dirty="0"/>
              <a:t> and </a:t>
            </a:r>
            <a:r>
              <a:rPr lang="en-US" dirty="0" err="1"/>
              <a:t>histidines</a:t>
            </a:r>
            <a:r>
              <a:rPr lang="en-US" dirty="0"/>
              <a:t> are also important in the reaction mechanism.</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3208081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reduction of oxygen to water is achieved through a two part reaction. In the first part, 2 electrons are dropped off at the complex by 2 molecules of Cytochrome C. This </a:t>
            </a:r>
            <a:r>
              <a:rPr lang="en-US" dirty="0" err="1"/>
              <a:t>reoxidizes</a:t>
            </a:r>
            <a:r>
              <a:rPr lang="en-US" dirty="0"/>
              <a:t> the molecules of Cytochrome C so that they can pick up more electrons from Complex III. The two electrons move through the </a:t>
            </a:r>
            <a:r>
              <a:rPr lang="en-US" dirty="0" err="1"/>
              <a:t>CuA</a:t>
            </a:r>
            <a:r>
              <a:rPr lang="en-US" dirty="0"/>
              <a:t> cofactor, the heme b cofactor and land in the heme a3 and </a:t>
            </a:r>
            <a:r>
              <a:rPr lang="en-US" dirty="0" err="1"/>
              <a:t>CuB</a:t>
            </a:r>
            <a:r>
              <a:rPr lang="en-US" dirty="0"/>
              <a:t> cofactors. This energy release causes the pumping of 2 protons into the intermembrane space. The </a:t>
            </a:r>
            <a:r>
              <a:rPr lang="en-US" dirty="0" err="1"/>
              <a:t>CuB</a:t>
            </a:r>
            <a:r>
              <a:rPr lang="en-US" dirty="0"/>
              <a:t> and heme a3 cofactors make up the active site of the enzyme.  When in the reduced state the Cu and Fe from these cofactors can coordinate with molecular oxygen to form a peroxide intermediate. One electron from the pi bond between the oxygen residues will coordinate with the electron housed on the </a:t>
            </a:r>
            <a:r>
              <a:rPr lang="en-US" dirty="0" err="1"/>
              <a:t>CuB</a:t>
            </a:r>
            <a:r>
              <a:rPr lang="en-US" dirty="0"/>
              <a:t> cofactor and the other electron from the pi bond will coordinate with the electron housed on the Fe within the heme a3 cofactor.</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1359609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 the second half of the reaction, 2 more Cytochrome C molecules drop off 2 more electrons to the catalytic center. This causes the pumping of two more protons into the intermembrane space. It also allows the breaking of the peroxide bond and formation of the hydroxyl-Cu and hydroxyl-Fe intermediates.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3327007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metal-oxygen linkages are unstable, and the electrons will pick up 2 more protons from the matrix of the mitochondria to complete the formation of 2 water molecules. This completes one round of enzymatic activity by Complex IV.</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358864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energy from only 1 NADH or 1 FADH, it is only possible to finish half of the reaction at Complex IV.  This would harvest 2 electrons from Complex III, partially reduce molecular oxygen and pump 2 protons (H+) across the membrane into the intermembrane space. With the completion of the full reaction, you would need 2 molecules of NADH or FADH2 to make 2 molecules of water, pump a total of 4 protons across the membrane and </a:t>
            </a:r>
            <a:r>
              <a:rPr lang="en-US" dirty="0" err="1"/>
              <a:t>reoxidize</a:t>
            </a:r>
            <a:r>
              <a:rPr lang="en-US" dirty="0"/>
              <a:t> a total of 4 molecules of Cytochrome C. </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2006808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db101.rcsb.org/motm/3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s://pdb101.rcsb.org/motm/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db101.rcsb.org/motm/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advances.sciencemag.org/content/3/6/e1700279.full" TargetMode="External"/></Relationships>
</file>

<file path=ppt/slides/_rels/slide6.xml.rels><?xml version="1.0" encoding="UTF-8" standalone="yes"?>
<Relationships xmlns="http://schemas.openxmlformats.org/package/2006/relationships"><Relationship Id="rId13" Type="http://schemas.openxmlformats.org/officeDocument/2006/relationships/customXml" Target="../ink/ink1.xml"/><Relationship Id="rId18" Type="http://schemas.openxmlformats.org/officeDocument/2006/relationships/image" Target="../media/image55.png"/><Relationship Id="rId26" Type="http://schemas.openxmlformats.org/officeDocument/2006/relationships/image" Target="../media/image59.png"/><Relationship Id="rId39" Type="http://schemas.openxmlformats.org/officeDocument/2006/relationships/customXml" Target="../ink/ink19.xml"/><Relationship Id="rId21" Type="http://schemas.openxmlformats.org/officeDocument/2006/relationships/customXml" Target="../ink/ink5.xml"/><Relationship Id="rId34" Type="http://schemas.openxmlformats.org/officeDocument/2006/relationships/customXml" Target="../ink/ink14.xml"/><Relationship Id="rId42" Type="http://schemas.openxmlformats.org/officeDocument/2006/relationships/customXml" Target="../ink/ink22.xml"/><Relationship Id="rId7" Type="http://schemas.openxmlformats.org/officeDocument/2006/relationships/image" Target="../media/image11.png"/><Relationship Id="rId2" Type="http://schemas.openxmlformats.org/officeDocument/2006/relationships/notesSlide" Target="../notesSlides/notesSlide6.xml"/><Relationship Id="rId16" Type="http://schemas.openxmlformats.org/officeDocument/2006/relationships/image" Target="../media/image54.png"/><Relationship Id="rId29" Type="http://schemas.openxmlformats.org/officeDocument/2006/relationships/customXml" Target="../ink/ink10.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3.png"/><Relationship Id="rId24" Type="http://schemas.openxmlformats.org/officeDocument/2006/relationships/image" Target="../media/image58.png"/><Relationship Id="rId32" Type="http://schemas.openxmlformats.org/officeDocument/2006/relationships/customXml" Target="../ink/ink13.xml"/><Relationship Id="rId37" Type="http://schemas.openxmlformats.org/officeDocument/2006/relationships/customXml" Target="../ink/ink17.xml"/><Relationship Id="rId40" Type="http://schemas.openxmlformats.org/officeDocument/2006/relationships/customXml" Target="../ink/ink20.xml"/><Relationship Id="rId45" Type="http://schemas.microsoft.com/office/2007/relationships/hdphoto" Target="../media/hdphoto6.wdp"/><Relationship Id="rId5" Type="http://schemas.openxmlformats.org/officeDocument/2006/relationships/image" Target="../media/image10.png"/><Relationship Id="rId15" Type="http://schemas.openxmlformats.org/officeDocument/2006/relationships/customXml" Target="../ink/ink2.xml"/><Relationship Id="rId23" Type="http://schemas.openxmlformats.org/officeDocument/2006/relationships/customXml" Target="../ink/ink6.xml"/><Relationship Id="rId28" Type="http://schemas.openxmlformats.org/officeDocument/2006/relationships/customXml" Target="../ink/ink9.xml"/><Relationship Id="rId36" Type="http://schemas.openxmlformats.org/officeDocument/2006/relationships/customXml" Target="../ink/ink16.xml"/><Relationship Id="rId10" Type="http://schemas.microsoft.com/office/2007/relationships/hdphoto" Target="../media/hdphoto4.wdp"/><Relationship Id="rId19" Type="http://schemas.openxmlformats.org/officeDocument/2006/relationships/customXml" Target="../ink/ink4.xml"/><Relationship Id="rId31" Type="http://schemas.openxmlformats.org/officeDocument/2006/relationships/customXml" Target="../ink/ink12.xml"/><Relationship Id="rId44" Type="http://schemas.openxmlformats.org/officeDocument/2006/relationships/image" Target="../media/image14.png"/><Relationship Id="rId4" Type="http://schemas.openxmlformats.org/officeDocument/2006/relationships/hyperlink" Target="https://www.chemtube3d.com/bc-26-36/" TargetMode="External"/><Relationship Id="rId9" Type="http://schemas.openxmlformats.org/officeDocument/2006/relationships/image" Target="../media/image12.png"/><Relationship Id="rId14" Type="http://schemas.openxmlformats.org/officeDocument/2006/relationships/image" Target="../media/image53.png"/><Relationship Id="rId22" Type="http://schemas.openxmlformats.org/officeDocument/2006/relationships/image" Target="../media/image57.png"/><Relationship Id="rId27" Type="http://schemas.openxmlformats.org/officeDocument/2006/relationships/customXml" Target="../ink/ink8.xml"/><Relationship Id="rId30" Type="http://schemas.openxmlformats.org/officeDocument/2006/relationships/customXml" Target="../ink/ink11.xml"/><Relationship Id="rId35" Type="http://schemas.openxmlformats.org/officeDocument/2006/relationships/customXml" Target="../ink/ink15.xml"/><Relationship Id="rId43" Type="http://schemas.openxmlformats.org/officeDocument/2006/relationships/customXml" Target="../ink/ink23.xml"/><Relationship Id="rId8" Type="http://schemas.microsoft.com/office/2007/relationships/hdphoto" Target="../media/hdphoto3.wdp"/><Relationship Id="rId3" Type="http://schemas.openxmlformats.org/officeDocument/2006/relationships/image" Target="../media/image9.png"/><Relationship Id="rId12" Type="http://schemas.microsoft.com/office/2007/relationships/hdphoto" Target="../media/hdphoto5.wdp"/><Relationship Id="rId17" Type="http://schemas.openxmlformats.org/officeDocument/2006/relationships/customXml" Target="../ink/ink3.xml"/><Relationship Id="rId25" Type="http://schemas.openxmlformats.org/officeDocument/2006/relationships/customXml" Target="../ink/ink7.xml"/><Relationship Id="rId33" Type="http://schemas.openxmlformats.org/officeDocument/2006/relationships/image" Target="../media/image60.png"/><Relationship Id="rId38" Type="http://schemas.openxmlformats.org/officeDocument/2006/relationships/customXml" Target="../ink/ink18.xml"/><Relationship Id="rId20" Type="http://schemas.openxmlformats.org/officeDocument/2006/relationships/image" Target="../media/image56.png"/><Relationship Id="rId41" Type="http://schemas.openxmlformats.org/officeDocument/2006/relationships/customXml" Target="../ink/ink21.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customXml" Target="../ink/ink24.xml"/><Relationship Id="rId3" Type="http://schemas.openxmlformats.org/officeDocument/2006/relationships/image" Target="../media/image9.png"/><Relationship Id="rId7" Type="http://schemas.openxmlformats.org/officeDocument/2006/relationships/image" Target="../media/image11.png"/><Relationship Id="rId12" Type="http://schemas.microsoft.com/office/2007/relationships/hdphoto" Target="../media/hdphoto5.wdp"/><Relationship Id="rId2" Type="http://schemas.openxmlformats.org/officeDocument/2006/relationships/notesSlide" Target="../notesSlides/notesSlide7.xml"/><Relationship Id="rId16" Type="http://schemas.openxmlformats.org/officeDocument/2006/relationships/image" Target="../media/image63.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customXml" Target="../ink/ink25.xml"/><Relationship Id="rId10" Type="http://schemas.microsoft.com/office/2007/relationships/hdphoto" Target="../media/hdphoto4.wdp"/><Relationship Id="rId4" Type="http://schemas.openxmlformats.org/officeDocument/2006/relationships/hyperlink" Target="https://www.chemtube3d.com/bc-26-36/" TargetMode="External"/><Relationship Id="rId9" Type="http://schemas.openxmlformats.org/officeDocument/2006/relationships/image" Target="../media/image12.png"/><Relationship Id="rId14" Type="http://schemas.openxmlformats.org/officeDocument/2006/relationships/image" Target="../media/image62.png"/></Relationships>
</file>

<file path=ppt/slides/_rels/slide8.xml.rels><?xml version="1.0" encoding="UTF-8" standalone="yes"?>
<Relationships xmlns="http://schemas.openxmlformats.org/package/2006/relationships"><Relationship Id="rId26" Type="http://schemas.openxmlformats.org/officeDocument/2006/relationships/customXml" Target="../ink/ink35.xml"/><Relationship Id="rId21" Type="http://schemas.openxmlformats.org/officeDocument/2006/relationships/customXml" Target="../ink/ink31.xml"/><Relationship Id="rId42" Type="http://schemas.openxmlformats.org/officeDocument/2006/relationships/customXml" Target="../ink/ink48.xml"/><Relationship Id="rId47" Type="http://schemas.openxmlformats.org/officeDocument/2006/relationships/customXml" Target="../ink/ink53.xml"/><Relationship Id="rId63" Type="http://schemas.openxmlformats.org/officeDocument/2006/relationships/customXml" Target="../ink/ink65.xml"/><Relationship Id="rId68" Type="http://schemas.openxmlformats.org/officeDocument/2006/relationships/customXml" Target="../ink/ink68.xml"/><Relationship Id="rId16" Type="http://schemas.openxmlformats.org/officeDocument/2006/relationships/image" Target="../media/image63.png"/><Relationship Id="rId11" Type="http://schemas.openxmlformats.org/officeDocument/2006/relationships/image" Target="../media/image13.png"/><Relationship Id="rId32" Type="http://schemas.openxmlformats.org/officeDocument/2006/relationships/customXml" Target="../ink/ink41.xml"/><Relationship Id="rId37" Type="http://schemas.openxmlformats.org/officeDocument/2006/relationships/image" Target="../media/image66.png"/><Relationship Id="rId53" Type="http://schemas.openxmlformats.org/officeDocument/2006/relationships/image" Target="../media/image69.png"/><Relationship Id="rId58" Type="http://schemas.openxmlformats.org/officeDocument/2006/relationships/customXml" Target="../ink/ink61.xml"/><Relationship Id="rId74" Type="http://schemas.openxmlformats.org/officeDocument/2006/relationships/customXml" Target="../ink/ink73.xml"/><Relationship Id="rId79" Type="http://schemas.openxmlformats.org/officeDocument/2006/relationships/customXml" Target="../ink/ink78.xml"/><Relationship Id="rId5" Type="http://schemas.openxmlformats.org/officeDocument/2006/relationships/image" Target="../media/image10.png"/><Relationship Id="rId61" Type="http://schemas.openxmlformats.org/officeDocument/2006/relationships/image" Target="../media/image71.png"/><Relationship Id="rId82" Type="http://schemas.openxmlformats.org/officeDocument/2006/relationships/customXml" Target="../ink/ink80.xml"/><Relationship Id="rId19" Type="http://schemas.openxmlformats.org/officeDocument/2006/relationships/customXml" Target="../ink/ink29.xml"/><Relationship Id="rId14" Type="http://schemas.openxmlformats.org/officeDocument/2006/relationships/image" Target="../media/image62.png"/><Relationship Id="rId22" Type="http://schemas.openxmlformats.org/officeDocument/2006/relationships/customXml" Target="../ink/ink32.xml"/><Relationship Id="rId27" Type="http://schemas.openxmlformats.org/officeDocument/2006/relationships/customXml" Target="../ink/ink36.xml"/><Relationship Id="rId30" Type="http://schemas.openxmlformats.org/officeDocument/2006/relationships/customXml" Target="../ink/ink39.xml"/><Relationship Id="rId35" Type="http://schemas.openxmlformats.org/officeDocument/2006/relationships/image" Target="../media/image65.png"/><Relationship Id="rId43" Type="http://schemas.openxmlformats.org/officeDocument/2006/relationships/customXml" Target="../ink/ink49.xml"/><Relationship Id="rId48" Type="http://schemas.openxmlformats.org/officeDocument/2006/relationships/customXml" Target="../ink/ink54.xml"/><Relationship Id="rId56" Type="http://schemas.openxmlformats.org/officeDocument/2006/relationships/customXml" Target="../ink/ink59.xml"/><Relationship Id="rId64" Type="http://schemas.openxmlformats.org/officeDocument/2006/relationships/image" Target="../media/image72.png"/><Relationship Id="rId69" Type="http://schemas.openxmlformats.org/officeDocument/2006/relationships/customXml" Target="../ink/ink69.xml"/><Relationship Id="rId77" Type="http://schemas.openxmlformats.org/officeDocument/2006/relationships/customXml" Target="../ink/ink76.xml"/><Relationship Id="rId8" Type="http://schemas.microsoft.com/office/2007/relationships/hdphoto" Target="../media/hdphoto3.wdp"/><Relationship Id="rId51" Type="http://schemas.openxmlformats.org/officeDocument/2006/relationships/image" Target="../media/image68.png"/><Relationship Id="rId72" Type="http://schemas.openxmlformats.org/officeDocument/2006/relationships/customXml" Target="../ink/ink72.xml"/><Relationship Id="rId80" Type="http://schemas.openxmlformats.org/officeDocument/2006/relationships/customXml" Target="../ink/ink79.xml"/><Relationship Id="rId3" Type="http://schemas.openxmlformats.org/officeDocument/2006/relationships/image" Target="../media/image9.png"/><Relationship Id="rId12" Type="http://schemas.microsoft.com/office/2007/relationships/hdphoto" Target="../media/hdphoto5.wdp"/><Relationship Id="rId17" Type="http://schemas.openxmlformats.org/officeDocument/2006/relationships/customXml" Target="../ink/ink28.xml"/><Relationship Id="rId25" Type="http://schemas.openxmlformats.org/officeDocument/2006/relationships/customXml" Target="../ink/ink34.xml"/><Relationship Id="rId33" Type="http://schemas.openxmlformats.org/officeDocument/2006/relationships/customXml" Target="../ink/ink42.xml"/><Relationship Id="rId38" Type="http://schemas.openxmlformats.org/officeDocument/2006/relationships/customXml" Target="../ink/ink45.xml"/><Relationship Id="rId46" Type="http://schemas.openxmlformats.org/officeDocument/2006/relationships/customXml" Target="../ink/ink52.xml"/><Relationship Id="rId59" Type="http://schemas.openxmlformats.org/officeDocument/2006/relationships/customXml" Target="../ink/ink62.xml"/><Relationship Id="rId67" Type="http://schemas.openxmlformats.org/officeDocument/2006/relationships/image" Target="../media/image60.png"/><Relationship Id="rId20" Type="http://schemas.openxmlformats.org/officeDocument/2006/relationships/customXml" Target="../ink/ink30.xml"/><Relationship Id="rId41" Type="http://schemas.openxmlformats.org/officeDocument/2006/relationships/customXml" Target="../ink/ink47.xml"/><Relationship Id="rId54" Type="http://schemas.openxmlformats.org/officeDocument/2006/relationships/customXml" Target="../ink/ink58.xml"/><Relationship Id="rId62" Type="http://schemas.openxmlformats.org/officeDocument/2006/relationships/customXml" Target="../ink/ink64.xml"/><Relationship Id="rId70" Type="http://schemas.openxmlformats.org/officeDocument/2006/relationships/customXml" Target="../ink/ink70.xml"/><Relationship Id="rId75" Type="http://schemas.openxmlformats.org/officeDocument/2006/relationships/customXml" Target="../ink/ink74.xml"/><Relationship Id="rId1" Type="http://schemas.openxmlformats.org/officeDocument/2006/relationships/slideLayout" Target="../slideLayouts/slideLayout2.xml"/><Relationship Id="rId6" Type="http://schemas.microsoft.com/office/2007/relationships/hdphoto" Target="../media/hdphoto2.wdp"/><Relationship Id="rId15" Type="http://schemas.openxmlformats.org/officeDocument/2006/relationships/customXml" Target="../ink/ink27.xml"/><Relationship Id="rId23" Type="http://schemas.openxmlformats.org/officeDocument/2006/relationships/image" Target="../media/image64.png"/><Relationship Id="rId28" Type="http://schemas.openxmlformats.org/officeDocument/2006/relationships/customXml" Target="../ink/ink37.xml"/><Relationship Id="rId36" Type="http://schemas.openxmlformats.org/officeDocument/2006/relationships/customXml" Target="../ink/ink44.xml"/><Relationship Id="rId49" Type="http://schemas.openxmlformats.org/officeDocument/2006/relationships/customXml" Target="../ink/ink55.xml"/><Relationship Id="rId57" Type="http://schemas.openxmlformats.org/officeDocument/2006/relationships/customXml" Target="../ink/ink60.xml"/><Relationship Id="rId10" Type="http://schemas.microsoft.com/office/2007/relationships/hdphoto" Target="../media/hdphoto4.wdp"/><Relationship Id="rId31" Type="http://schemas.openxmlformats.org/officeDocument/2006/relationships/customXml" Target="../ink/ink40.xml"/><Relationship Id="rId44" Type="http://schemas.openxmlformats.org/officeDocument/2006/relationships/customXml" Target="../ink/ink50.xml"/><Relationship Id="rId52" Type="http://schemas.openxmlformats.org/officeDocument/2006/relationships/customXml" Target="../ink/ink57.xml"/><Relationship Id="rId60" Type="http://schemas.openxmlformats.org/officeDocument/2006/relationships/customXml" Target="../ink/ink63.xml"/><Relationship Id="rId65" Type="http://schemas.openxmlformats.org/officeDocument/2006/relationships/customXml" Target="../ink/ink66.xml"/><Relationship Id="rId73" Type="http://schemas.openxmlformats.org/officeDocument/2006/relationships/image" Target="../media/image73.png"/><Relationship Id="rId78" Type="http://schemas.openxmlformats.org/officeDocument/2006/relationships/customXml" Target="../ink/ink77.xml"/><Relationship Id="rId81" Type="http://schemas.openxmlformats.org/officeDocument/2006/relationships/image" Target="../media/image74.png"/><Relationship Id="rId4" Type="http://schemas.openxmlformats.org/officeDocument/2006/relationships/hyperlink" Target="https://www.chemtube3d.com/bc-26-36/" TargetMode="External"/><Relationship Id="rId9" Type="http://schemas.openxmlformats.org/officeDocument/2006/relationships/image" Target="../media/image12.png"/><Relationship Id="rId13" Type="http://schemas.openxmlformats.org/officeDocument/2006/relationships/customXml" Target="../ink/ink26.xml"/><Relationship Id="rId18" Type="http://schemas.openxmlformats.org/officeDocument/2006/relationships/image" Target="../media/image58.png"/><Relationship Id="rId39" Type="http://schemas.openxmlformats.org/officeDocument/2006/relationships/image" Target="../media/image67.png"/><Relationship Id="rId34" Type="http://schemas.openxmlformats.org/officeDocument/2006/relationships/customXml" Target="../ink/ink43.xml"/><Relationship Id="rId50" Type="http://schemas.openxmlformats.org/officeDocument/2006/relationships/customXml" Target="../ink/ink56.xml"/><Relationship Id="rId55" Type="http://schemas.openxmlformats.org/officeDocument/2006/relationships/image" Target="../media/image70.png"/><Relationship Id="rId76" Type="http://schemas.openxmlformats.org/officeDocument/2006/relationships/customXml" Target="../ink/ink75.xml"/><Relationship Id="rId7" Type="http://schemas.openxmlformats.org/officeDocument/2006/relationships/image" Target="../media/image11.png"/><Relationship Id="rId71" Type="http://schemas.openxmlformats.org/officeDocument/2006/relationships/customXml" Target="../ink/ink71.xml"/><Relationship Id="rId2" Type="http://schemas.openxmlformats.org/officeDocument/2006/relationships/notesSlide" Target="../notesSlides/notesSlide8.xml"/><Relationship Id="rId29" Type="http://schemas.openxmlformats.org/officeDocument/2006/relationships/customXml" Target="../ink/ink38.xml"/><Relationship Id="rId24" Type="http://schemas.openxmlformats.org/officeDocument/2006/relationships/customXml" Target="../ink/ink33.xml"/><Relationship Id="rId40" Type="http://schemas.openxmlformats.org/officeDocument/2006/relationships/customXml" Target="../ink/ink46.xml"/><Relationship Id="rId45" Type="http://schemas.openxmlformats.org/officeDocument/2006/relationships/customXml" Target="../ink/ink51.xml"/><Relationship Id="rId66" Type="http://schemas.openxmlformats.org/officeDocument/2006/relationships/customXml" Target="../ink/ink6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The Electron Transport Chain</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lstStyle/>
          <a:p>
            <a:r>
              <a:rPr lang="en-US" dirty="0"/>
              <a:t>Part 4: Complex IV – the End of the Line</a:t>
            </a:r>
          </a:p>
        </p:txBody>
      </p:sp>
    </p:spTree>
    <p:extLst>
      <p:ext uri="{BB962C8B-B14F-4D97-AF65-F5344CB8AC3E}">
        <p14:creationId xmlns:p14="http://schemas.microsoft.com/office/powerpoint/2010/main" val="85384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1D634-995F-46E3-B5EF-C1739FAC592E}"/>
              </a:ext>
            </a:extLst>
          </p:cNvPr>
          <p:cNvSpPr>
            <a:spLocks noGrp="1"/>
          </p:cNvSpPr>
          <p:nvPr>
            <p:ph type="title"/>
          </p:nvPr>
        </p:nvSpPr>
        <p:spPr>
          <a:xfrm>
            <a:off x="1536511" y="167619"/>
            <a:ext cx="7607489" cy="779462"/>
          </a:xfrm>
        </p:spPr>
        <p:txBody>
          <a:bodyPr>
            <a:normAutofit/>
          </a:bodyPr>
          <a:lstStyle/>
          <a:p>
            <a:r>
              <a:rPr lang="en-US" sz="3200" b="1" dirty="0"/>
              <a:t>Summary of the Electron Transport Chain</a:t>
            </a:r>
          </a:p>
        </p:txBody>
      </p:sp>
      <p:pic>
        <p:nvPicPr>
          <p:cNvPr id="6" name="Content Placeholder 4" descr="A picture containing text, map&#10;&#10;Description automatically generated">
            <a:extLst>
              <a:ext uri="{FF2B5EF4-FFF2-40B4-BE49-F238E27FC236}">
                <a16:creationId xmlns:a16="http://schemas.microsoft.com/office/drawing/2014/main" id="{78F1AA5E-56FE-4E43-AAB2-D6B629CDA74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57216"/>
          <a:stretch/>
        </p:blipFill>
        <p:spPr>
          <a:xfrm>
            <a:off x="354586" y="1570752"/>
            <a:ext cx="8368555" cy="3394787"/>
          </a:xfrm>
        </p:spPr>
      </p:pic>
      <p:sp>
        <p:nvSpPr>
          <p:cNvPr id="7" name="Rectangle 6">
            <a:extLst>
              <a:ext uri="{FF2B5EF4-FFF2-40B4-BE49-F238E27FC236}">
                <a16:creationId xmlns:a16="http://schemas.microsoft.com/office/drawing/2014/main" id="{50AE0AD0-396F-40EF-AF55-C3D414B553C5}"/>
              </a:ext>
            </a:extLst>
          </p:cNvPr>
          <p:cNvSpPr/>
          <p:nvPr/>
        </p:nvSpPr>
        <p:spPr>
          <a:xfrm>
            <a:off x="2731624" y="4178344"/>
            <a:ext cx="2349661" cy="1093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EC60AE2-FD8A-419F-AD32-351196F9EA16}"/>
              </a:ext>
            </a:extLst>
          </p:cNvPr>
          <p:cNvSpPr txBox="1"/>
          <p:nvPr/>
        </p:nvSpPr>
        <p:spPr>
          <a:xfrm>
            <a:off x="983848" y="4917916"/>
            <a:ext cx="1700658" cy="369332"/>
          </a:xfrm>
          <a:prstGeom prst="rect">
            <a:avLst/>
          </a:prstGeom>
          <a:noFill/>
        </p:spPr>
        <p:txBody>
          <a:bodyPr wrap="none" rtlCol="0">
            <a:spAutoFit/>
          </a:bodyPr>
          <a:lstStyle/>
          <a:p>
            <a:r>
              <a:rPr lang="en-US" dirty="0"/>
              <a:t>From </a:t>
            </a:r>
            <a:r>
              <a:rPr lang="en-US" dirty="0" err="1"/>
              <a:t>Kreb</a:t>
            </a:r>
            <a:r>
              <a:rPr lang="en-US" dirty="0"/>
              <a:t> Cycle</a:t>
            </a:r>
          </a:p>
        </p:txBody>
      </p:sp>
      <p:sp>
        <p:nvSpPr>
          <p:cNvPr id="9" name="TextBox 8">
            <a:extLst>
              <a:ext uri="{FF2B5EF4-FFF2-40B4-BE49-F238E27FC236}">
                <a16:creationId xmlns:a16="http://schemas.microsoft.com/office/drawing/2014/main" id="{B96038A0-B35A-47CB-AC09-07DDE345DC48}"/>
              </a:ext>
            </a:extLst>
          </p:cNvPr>
          <p:cNvSpPr txBox="1"/>
          <p:nvPr/>
        </p:nvSpPr>
        <p:spPr>
          <a:xfrm>
            <a:off x="1292508" y="1412721"/>
            <a:ext cx="575799" cy="369332"/>
          </a:xfrm>
          <a:prstGeom prst="rect">
            <a:avLst/>
          </a:prstGeom>
          <a:solidFill>
            <a:schemeClr val="bg1"/>
          </a:solidFill>
        </p:spPr>
        <p:txBody>
          <a:bodyPr wrap="none" rtlCol="0">
            <a:spAutoFit/>
          </a:bodyPr>
          <a:lstStyle/>
          <a:p>
            <a:r>
              <a:rPr lang="en-US" dirty="0"/>
              <a:t>4 H</a:t>
            </a:r>
            <a:r>
              <a:rPr lang="en-US" baseline="30000" dirty="0"/>
              <a:t>+</a:t>
            </a:r>
          </a:p>
        </p:txBody>
      </p:sp>
      <p:sp>
        <p:nvSpPr>
          <p:cNvPr id="10" name="TextBox 9">
            <a:extLst>
              <a:ext uri="{FF2B5EF4-FFF2-40B4-BE49-F238E27FC236}">
                <a16:creationId xmlns:a16="http://schemas.microsoft.com/office/drawing/2014/main" id="{AF1B9503-ACD8-4D39-BDAC-FC6FA4D1A4C1}"/>
              </a:ext>
            </a:extLst>
          </p:cNvPr>
          <p:cNvSpPr txBox="1"/>
          <p:nvPr/>
        </p:nvSpPr>
        <p:spPr>
          <a:xfrm>
            <a:off x="3906455" y="1412721"/>
            <a:ext cx="575799" cy="369332"/>
          </a:xfrm>
          <a:prstGeom prst="rect">
            <a:avLst/>
          </a:prstGeom>
          <a:solidFill>
            <a:schemeClr val="bg1"/>
          </a:solidFill>
        </p:spPr>
        <p:txBody>
          <a:bodyPr wrap="none" rtlCol="0">
            <a:spAutoFit/>
          </a:bodyPr>
          <a:lstStyle/>
          <a:p>
            <a:r>
              <a:rPr lang="en-US" dirty="0"/>
              <a:t>4 H</a:t>
            </a:r>
            <a:r>
              <a:rPr lang="en-US" baseline="30000" dirty="0"/>
              <a:t>+</a:t>
            </a:r>
          </a:p>
        </p:txBody>
      </p:sp>
      <p:sp>
        <p:nvSpPr>
          <p:cNvPr id="11" name="TextBox 10">
            <a:extLst>
              <a:ext uri="{FF2B5EF4-FFF2-40B4-BE49-F238E27FC236}">
                <a16:creationId xmlns:a16="http://schemas.microsoft.com/office/drawing/2014/main" id="{18B677DF-7E07-4212-85BD-4A36D33D58AD}"/>
              </a:ext>
            </a:extLst>
          </p:cNvPr>
          <p:cNvSpPr txBox="1"/>
          <p:nvPr/>
        </p:nvSpPr>
        <p:spPr>
          <a:xfrm>
            <a:off x="6520402" y="1455161"/>
            <a:ext cx="692818" cy="369332"/>
          </a:xfrm>
          <a:prstGeom prst="rect">
            <a:avLst/>
          </a:prstGeom>
          <a:solidFill>
            <a:schemeClr val="bg1"/>
          </a:solidFill>
        </p:spPr>
        <p:txBody>
          <a:bodyPr wrap="none" rtlCol="0">
            <a:spAutoFit/>
          </a:bodyPr>
          <a:lstStyle/>
          <a:p>
            <a:r>
              <a:rPr lang="en-US" dirty="0"/>
              <a:t>10 H</a:t>
            </a:r>
            <a:r>
              <a:rPr lang="en-US" baseline="30000" dirty="0"/>
              <a:t>+</a:t>
            </a:r>
          </a:p>
        </p:txBody>
      </p:sp>
      <p:sp>
        <p:nvSpPr>
          <p:cNvPr id="12" name="TextBox 11">
            <a:extLst>
              <a:ext uri="{FF2B5EF4-FFF2-40B4-BE49-F238E27FC236}">
                <a16:creationId xmlns:a16="http://schemas.microsoft.com/office/drawing/2014/main" id="{C912901F-9DD7-4973-AA78-B4FF66C40740}"/>
              </a:ext>
            </a:extLst>
          </p:cNvPr>
          <p:cNvSpPr txBox="1"/>
          <p:nvPr/>
        </p:nvSpPr>
        <p:spPr>
          <a:xfrm>
            <a:off x="5920452" y="4178344"/>
            <a:ext cx="775507" cy="646331"/>
          </a:xfrm>
          <a:prstGeom prst="rect">
            <a:avLst/>
          </a:prstGeom>
          <a:solidFill>
            <a:schemeClr val="bg1"/>
          </a:solidFill>
        </p:spPr>
        <p:txBody>
          <a:bodyPr wrap="square" rtlCol="0">
            <a:spAutoFit/>
          </a:bodyPr>
          <a:lstStyle/>
          <a:p>
            <a:pPr algn="ctr"/>
            <a:r>
              <a:rPr lang="en-US" dirty="0"/>
              <a:t>3 ADP</a:t>
            </a:r>
          </a:p>
          <a:p>
            <a:pPr algn="ctr"/>
            <a:r>
              <a:rPr lang="en-US" dirty="0"/>
              <a:t>+Pi</a:t>
            </a:r>
          </a:p>
        </p:txBody>
      </p:sp>
      <p:sp>
        <p:nvSpPr>
          <p:cNvPr id="13" name="TextBox 12">
            <a:extLst>
              <a:ext uri="{FF2B5EF4-FFF2-40B4-BE49-F238E27FC236}">
                <a16:creationId xmlns:a16="http://schemas.microsoft.com/office/drawing/2014/main" id="{4C497E1D-7B2C-46F7-83B3-337D0CF8AE2C}"/>
              </a:ext>
            </a:extLst>
          </p:cNvPr>
          <p:cNvSpPr txBox="1"/>
          <p:nvPr/>
        </p:nvSpPr>
        <p:spPr>
          <a:xfrm>
            <a:off x="6856584" y="4264760"/>
            <a:ext cx="713272" cy="369332"/>
          </a:xfrm>
          <a:prstGeom prst="rect">
            <a:avLst/>
          </a:prstGeom>
          <a:solidFill>
            <a:schemeClr val="bg1"/>
          </a:solidFill>
        </p:spPr>
        <p:txBody>
          <a:bodyPr wrap="none" rtlCol="0">
            <a:spAutoFit/>
          </a:bodyPr>
          <a:lstStyle/>
          <a:p>
            <a:r>
              <a:rPr lang="en-US" b="1" dirty="0">
                <a:solidFill>
                  <a:srgbClr val="C00000"/>
                </a:solidFill>
              </a:rPr>
              <a:t>3 ATP</a:t>
            </a:r>
          </a:p>
        </p:txBody>
      </p:sp>
      <p:sp>
        <p:nvSpPr>
          <p:cNvPr id="14" name="TextBox 13">
            <a:extLst>
              <a:ext uri="{FF2B5EF4-FFF2-40B4-BE49-F238E27FC236}">
                <a16:creationId xmlns:a16="http://schemas.microsoft.com/office/drawing/2014/main" id="{58E7E611-E012-4C07-A49E-2C5920599044}"/>
              </a:ext>
            </a:extLst>
          </p:cNvPr>
          <p:cNvSpPr txBox="1"/>
          <p:nvPr/>
        </p:nvSpPr>
        <p:spPr>
          <a:xfrm>
            <a:off x="5434265" y="1412721"/>
            <a:ext cx="575799" cy="369332"/>
          </a:xfrm>
          <a:prstGeom prst="rect">
            <a:avLst/>
          </a:prstGeom>
          <a:solidFill>
            <a:schemeClr val="bg1"/>
          </a:solidFill>
        </p:spPr>
        <p:txBody>
          <a:bodyPr wrap="none" rtlCol="0">
            <a:spAutoFit/>
          </a:bodyPr>
          <a:lstStyle/>
          <a:p>
            <a:r>
              <a:rPr lang="en-US" dirty="0"/>
              <a:t>2 H</a:t>
            </a:r>
            <a:r>
              <a:rPr lang="en-US" baseline="30000" dirty="0"/>
              <a:t>+</a:t>
            </a:r>
          </a:p>
        </p:txBody>
      </p:sp>
    </p:spTree>
    <p:extLst>
      <p:ext uri="{BB962C8B-B14F-4D97-AF65-F5344CB8AC3E}">
        <p14:creationId xmlns:p14="http://schemas.microsoft.com/office/powerpoint/2010/main" val="1387962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247B-CA0E-43D5-8617-6020DA84632C}"/>
              </a:ext>
            </a:extLst>
          </p:cNvPr>
          <p:cNvSpPr>
            <a:spLocks noGrp="1"/>
          </p:cNvSpPr>
          <p:nvPr>
            <p:ph type="title"/>
          </p:nvPr>
        </p:nvSpPr>
        <p:spPr/>
        <p:txBody>
          <a:bodyPr>
            <a:normAutofit fontScale="90000"/>
          </a:bodyPr>
          <a:lstStyle/>
          <a:p>
            <a:r>
              <a:rPr lang="en-US" dirty="0"/>
              <a:t>Proton Load for NADH and FADH</a:t>
            </a:r>
            <a:r>
              <a:rPr lang="en-US" baseline="-25000" dirty="0"/>
              <a:t>2</a:t>
            </a:r>
          </a:p>
        </p:txBody>
      </p:sp>
      <p:sp>
        <p:nvSpPr>
          <p:cNvPr id="3" name="Content Placeholder 2">
            <a:extLst>
              <a:ext uri="{FF2B5EF4-FFF2-40B4-BE49-F238E27FC236}">
                <a16:creationId xmlns:a16="http://schemas.microsoft.com/office/drawing/2014/main" id="{E3FF54AB-4EFD-4727-8FEE-A7AE371C77B9}"/>
              </a:ext>
            </a:extLst>
          </p:cNvPr>
          <p:cNvSpPr>
            <a:spLocks noGrp="1"/>
          </p:cNvSpPr>
          <p:nvPr>
            <p:ph idx="1"/>
          </p:nvPr>
        </p:nvSpPr>
        <p:spPr>
          <a:xfrm>
            <a:off x="319596" y="1278385"/>
            <a:ext cx="8460420" cy="950466"/>
          </a:xfrm>
        </p:spPr>
        <p:txBody>
          <a:bodyPr/>
          <a:lstStyle/>
          <a:p>
            <a:r>
              <a:rPr lang="en-US" dirty="0"/>
              <a:t>Electrons from 1 NADH = 10 protons (H+) pumped </a:t>
            </a:r>
          </a:p>
          <a:p>
            <a:pPr lvl="1"/>
            <a:r>
              <a:rPr lang="en-US" dirty="0"/>
              <a:t>10 protons = 3 ATP (inside the matrix of mitochondria)</a:t>
            </a:r>
          </a:p>
        </p:txBody>
      </p:sp>
      <p:sp>
        <p:nvSpPr>
          <p:cNvPr id="4" name="Content Placeholder 2">
            <a:extLst>
              <a:ext uri="{FF2B5EF4-FFF2-40B4-BE49-F238E27FC236}">
                <a16:creationId xmlns:a16="http://schemas.microsoft.com/office/drawing/2014/main" id="{099C392C-75EE-48A5-B13C-189B2362FE75}"/>
              </a:ext>
            </a:extLst>
          </p:cNvPr>
          <p:cNvSpPr txBox="1">
            <a:spLocks/>
          </p:cNvSpPr>
          <p:nvPr/>
        </p:nvSpPr>
        <p:spPr>
          <a:xfrm>
            <a:off x="319596" y="2741425"/>
            <a:ext cx="8460420" cy="9504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Electrons from 1 FADH</a:t>
            </a:r>
            <a:r>
              <a:rPr lang="en-US" baseline="-25000" dirty="0"/>
              <a:t>2</a:t>
            </a:r>
            <a:r>
              <a:rPr lang="en-US" dirty="0"/>
              <a:t> = 6 protons (H+) pumped </a:t>
            </a:r>
          </a:p>
          <a:p>
            <a:pPr lvl="1"/>
            <a:r>
              <a:rPr lang="en-US" dirty="0"/>
              <a:t>6 protons = ~1.8 ATP (inside the matrix of mitochondria)</a:t>
            </a:r>
          </a:p>
        </p:txBody>
      </p:sp>
    </p:spTree>
    <p:extLst>
      <p:ext uri="{BB962C8B-B14F-4D97-AF65-F5344CB8AC3E}">
        <p14:creationId xmlns:p14="http://schemas.microsoft.com/office/powerpoint/2010/main" val="2705771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8565-2835-402B-A544-8DF2C6D5D3EE}"/>
              </a:ext>
            </a:extLst>
          </p:cNvPr>
          <p:cNvSpPr>
            <a:spLocks noGrp="1"/>
          </p:cNvSpPr>
          <p:nvPr>
            <p:ph type="title"/>
          </p:nvPr>
        </p:nvSpPr>
        <p:spPr/>
        <p:txBody>
          <a:bodyPr>
            <a:normAutofit fontScale="90000"/>
          </a:bodyPr>
          <a:lstStyle/>
          <a:p>
            <a:r>
              <a:rPr lang="en-US" dirty="0" err="1"/>
              <a:t>Tranfer</a:t>
            </a:r>
            <a:r>
              <a:rPr lang="en-US" dirty="0"/>
              <a:t> of Electrons from III to IV</a:t>
            </a:r>
          </a:p>
        </p:txBody>
      </p:sp>
      <p:pic>
        <p:nvPicPr>
          <p:cNvPr id="5" name="Picture 4" descr="A close up of a map&#10;&#10;Description automatically generated">
            <a:extLst>
              <a:ext uri="{FF2B5EF4-FFF2-40B4-BE49-F238E27FC236}">
                <a16:creationId xmlns:a16="http://schemas.microsoft.com/office/drawing/2014/main" id="{8956D092-9AD7-4D89-818F-989B90A77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 y="1243012"/>
            <a:ext cx="8115300" cy="4371975"/>
          </a:xfrm>
          <a:prstGeom prst="rect">
            <a:avLst/>
          </a:prstGeom>
        </p:spPr>
      </p:pic>
      <p:sp>
        <p:nvSpPr>
          <p:cNvPr id="6" name="TextBox 5">
            <a:extLst>
              <a:ext uri="{FF2B5EF4-FFF2-40B4-BE49-F238E27FC236}">
                <a16:creationId xmlns:a16="http://schemas.microsoft.com/office/drawing/2014/main" id="{EBE8450F-0DDC-4A07-9A14-6EAA95FFC5F2}"/>
              </a:ext>
            </a:extLst>
          </p:cNvPr>
          <p:cNvSpPr txBox="1"/>
          <p:nvPr/>
        </p:nvSpPr>
        <p:spPr>
          <a:xfrm>
            <a:off x="2596142" y="5656202"/>
            <a:ext cx="6395244" cy="307777"/>
          </a:xfrm>
          <a:prstGeom prst="rect">
            <a:avLst/>
          </a:prstGeom>
          <a:noFill/>
        </p:spPr>
        <p:txBody>
          <a:bodyPr wrap="square" rtlCol="0">
            <a:spAutoFit/>
          </a:bodyPr>
          <a:lstStyle/>
          <a:p>
            <a:r>
              <a:rPr lang="en-US" sz="1400" dirty="0"/>
              <a:t>Image modified  from : </a:t>
            </a:r>
            <a:r>
              <a:rPr lang="en-US" sz="1400" dirty="0" err="1">
                <a:hlinkClick r:id="rId4"/>
              </a:rPr>
              <a:t>Goodsell</a:t>
            </a:r>
            <a:r>
              <a:rPr lang="en-US" sz="1400" dirty="0">
                <a:hlinkClick r:id="rId4"/>
              </a:rPr>
              <a:t>, D. (2012) Molecule of the Month, Protein Database</a:t>
            </a:r>
            <a:endParaRPr lang="en-US" sz="1400" i="1" dirty="0"/>
          </a:p>
        </p:txBody>
      </p:sp>
    </p:spTree>
    <p:extLst>
      <p:ext uri="{BB962C8B-B14F-4D97-AF65-F5344CB8AC3E}">
        <p14:creationId xmlns:p14="http://schemas.microsoft.com/office/powerpoint/2010/main" val="3428552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15CFD-7252-4362-9450-E46011008EA8}"/>
              </a:ext>
            </a:extLst>
          </p:cNvPr>
          <p:cNvSpPr>
            <a:spLocks noGrp="1"/>
          </p:cNvSpPr>
          <p:nvPr>
            <p:ph type="title"/>
          </p:nvPr>
        </p:nvSpPr>
        <p:spPr>
          <a:xfrm>
            <a:off x="1305018" y="222349"/>
            <a:ext cx="7347058" cy="779462"/>
          </a:xfrm>
        </p:spPr>
        <p:txBody>
          <a:bodyPr>
            <a:normAutofit fontScale="90000"/>
          </a:bodyPr>
          <a:lstStyle/>
          <a:p>
            <a:r>
              <a:rPr lang="en-US" dirty="0"/>
              <a:t>Complex IV: Cytochrome C Oxidase</a:t>
            </a:r>
          </a:p>
        </p:txBody>
      </p:sp>
      <p:pic>
        <p:nvPicPr>
          <p:cNvPr id="5" name="Content Placeholder 4" descr="A close up of text on a white background&#10;&#10;Description automatically generated">
            <a:extLst>
              <a:ext uri="{FF2B5EF4-FFF2-40B4-BE49-F238E27FC236}">
                <a16:creationId xmlns:a16="http://schemas.microsoft.com/office/drawing/2014/main" id="{8E8BB39B-6576-47A0-AF67-A91947804AF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25386" y="1206673"/>
            <a:ext cx="5052349" cy="3833284"/>
          </a:xfrm>
        </p:spPr>
      </p:pic>
      <p:sp>
        <p:nvSpPr>
          <p:cNvPr id="6" name="TextBox 5">
            <a:extLst>
              <a:ext uri="{FF2B5EF4-FFF2-40B4-BE49-F238E27FC236}">
                <a16:creationId xmlns:a16="http://schemas.microsoft.com/office/drawing/2014/main" id="{34EBF4A1-F838-47F4-AFEC-55FB2E947663}"/>
              </a:ext>
            </a:extLst>
          </p:cNvPr>
          <p:cNvSpPr txBox="1"/>
          <p:nvPr/>
        </p:nvSpPr>
        <p:spPr>
          <a:xfrm>
            <a:off x="3148198" y="5650415"/>
            <a:ext cx="6395244" cy="307777"/>
          </a:xfrm>
          <a:prstGeom prst="rect">
            <a:avLst/>
          </a:prstGeom>
          <a:noFill/>
        </p:spPr>
        <p:txBody>
          <a:bodyPr wrap="square" rtlCol="0">
            <a:spAutoFit/>
          </a:bodyPr>
          <a:lstStyle/>
          <a:p>
            <a:r>
              <a:rPr lang="en-US" sz="1400" dirty="0"/>
              <a:t>Image from : </a:t>
            </a:r>
            <a:r>
              <a:rPr lang="en-US" sz="1400" dirty="0" err="1">
                <a:hlinkClick r:id="rId4"/>
              </a:rPr>
              <a:t>Goodsell</a:t>
            </a:r>
            <a:r>
              <a:rPr lang="en-US" sz="1400" dirty="0">
                <a:hlinkClick r:id="rId4"/>
              </a:rPr>
              <a:t>, D. (2012) Molecule of the Month, Protein Database</a:t>
            </a:r>
            <a:endParaRPr lang="en-US" sz="1400" i="1" dirty="0"/>
          </a:p>
        </p:txBody>
      </p:sp>
      <p:pic>
        <p:nvPicPr>
          <p:cNvPr id="8" name="Picture 7" descr="A close up of a logo&#10;&#10;Description automatically generated">
            <a:extLst>
              <a:ext uri="{FF2B5EF4-FFF2-40B4-BE49-F238E27FC236}">
                <a16:creationId xmlns:a16="http://schemas.microsoft.com/office/drawing/2014/main" id="{450EEE8F-E3BC-45FF-BB8A-4D6C3E60A12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130" b="91087" l="10000" r="90000">
                        <a14:foregroundMark x1="22045" y1="13547" x2="22045" y2="13547"/>
                        <a14:foregroundMark x1="28523" y1="7308" x2="28523" y2="7308"/>
                        <a14:foregroundMark x1="21250" y1="35294" x2="21250" y2="35294"/>
                        <a14:foregroundMark x1="40114" y1="91087" x2="40114" y2="91087"/>
                      </a14:backgroundRemoval>
                    </a14:imgEffect>
                  </a14:imgLayer>
                </a14:imgProps>
              </a:ext>
              <a:ext uri="{28A0092B-C50C-407E-A947-70E740481C1C}">
                <a14:useLocalDpi xmlns:a14="http://schemas.microsoft.com/office/drawing/2010/main" val="0"/>
              </a:ext>
            </a:extLst>
          </a:blip>
          <a:stretch>
            <a:fillRect/>
          </a:stretch>
        </p:blipFill>
        <p:spPr>
          <a:xfrm>
            <a:off x="2464443" y="6803910"/>
            <a:ext cx="4391655" cy="2799680"/>
          </a:xfrm>
          <a:prstGeom prst="rect">
            <a:avLst/>
          </a:prstGeom>
        </p:spPr>
      </p:pic>
      <p:sp>
        <p:nvSpPr>
          <p:cNvPr id="9" name="TextBox 8">
            <a:extLst>
              <a:ext uri="{FF2B5EF4-FFF2-40B4-BE49-F238E27FC236}">
                <a16:creationId xmlns:a16="http://schemas.microsoft.com/office/drawing/2014/main" id="{37F84C02-21BB-47B9-A3F8-8DB6F038B57E}"/>
              </a:ext>
            </a:extLst>
          </p:cNvPr>
          <p:cNvSpPr txBox="1"/>
          <p:nvPr/>
        </p:nvSpPr>
        <p:spPr>
          <a:xfrm>
            <a:off x="121630" y="1696154"/>
            <a:ext cx="4061749" cy="3108543"/>
          </a:xfrm>
          <a:prstGeom prst="rect">
            <a:avLst/>
          </a:prstGeom>
          <a:noFill/>
        </p:spPr>
        <p:txBody>
          <a:bodyPr wrap="square" rtlCol="0">
            <a:spAutoFit/>
          </a:bodyPr>
          <a:lstStyle/>
          <a:p>
            <a:r>
              <a:rPr lang="en-US" sz="2800" dirty="0"/>
              <a:t>Evolution is a wonder!</a:t>
            </a:r>
          </a:p>
          <a:p>
            <a:pPr marL="457200" indent="-457200">
              <a:buFont typeface="Arial" panose="020B0604020202020204" pitchFamily="34" charset="0"/>
              <a:buChar char="•"/>
            </a:pPr>
            <a:r>
              <a:rPr lang="en-US" sz="2800" dirty="0"/>
              <a:t>Cytochrome C-oxidase (and other </a:t>
            </a:r>
            <a:r>
              <a:rPr lang="en-US" sz="2800" dirty="0" err="1"/>
              <a:t>mitochon</a:t>
            </a:r>
            <a:r>
              <a:rPr lang="en-US" sz="2800" dirty="0"/>
              <a:t>. Proteins) are made from both nuclear and mitochondrial genes!</a:t>
            </a:r>
          </a:p>
          <a:p>
            <a:endParaRPr lang="en-US" sz="2800" dirty="0"/>
          </a:p>
        </p:txBody>
      </p:sp>
    </p:spTree>
    <p:extLst>
      <p:ext uri="{BB962C8B-B14F-4D97-AF65-F5344CB8AC3E}">
        <p14:creationId xmlns:p14="http://schemas.microsoft.com/office/powerpoint/2010/main" val="162256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386 -0.12871 L -0.03386 -0.12871 C -0.01077 -0.12894 0.01233 -0.12871 0.03524 -0.12963 C 0.04514 -0.1301 0.05469 -0.13218 0.06441 -0.13311 C 0.07691 -0.13403 0.08941 -0.13449 0.10191 -0.13519 C 0.10608 -0.13611 0.11042 -0.13635 0.11441 -0.1375 C 0.11892 -0.13866 0.12778 -0.1419 0.12778 -0.1419 C 0.12864 -0.14422 0.12917 -0.14653 0.13038 -0.14861 C 0.1309 -0.14977 0.13246 -0.14954 0.13281 -0.15093 C 0.13767 -0.17176 0.12951 -0.15602 0.13698 -0.16852 C 0.1375 -0.17084 0.13785 -0.17315 0.13871 -0.17524 C 0.13923 -0.17732 0.14028 -0.17894 0.14114 -0.18079 C 0.14444 -0.18889 0.1408 -0.18172 0.14618 -0.19074 C 0.14722 -0.19676 0.14809 -0.20278 0.14948 -0.20857 C 0.15364 -0.2257 0.14253 -0.18102 0.15364 -0.22084 C 0.15451 -0.22361 0.15451 -0.22686 0.15538 -0.22963 C 0.15625 -0.23287 0.15764 -0.23542 0.15868 -0.23866 C 0.16597 -0.2632 0.1743 -0.28774 0.18038 -0.31297 C 0.18576 -0.33658 0.18941 -0.36343 0.19288 -0.38866 C 0.18802 -0.43079 0.19288 -0.47709 0.17864 -0.51528 C 0.1776 -0.51829 0.17604 -0.52107 0.17535 -0.52408 C 0.17396 -0.52963 0.17396 -0.53565 0.17205 -0.54074 C 0.15208 -0.59098 0.14566 -0.63936 0.11528 -0.66968 C 0.11458 -0.67061 0.11371 -0.6713 0.11285 -0.67199 C 0.11198 -0.67385 0.11163 -0.67616 0.11024 -0.67755 C 0.10885 -0.67894 0.10694 -0.67917 0.10538 -0.67963 C 0.09219 -0.68403 0.09826 -0.68264 0.07621 -0.68426 C 0.04253 -0.68658 0.00816 -0.6875 -0.02552 -0.68866 L -0.15556 -0.6875 C -0.15799 -0.6875 -0.16181 -0.68264 -0.16302 -0.68195 C -0.16424 -0.68125 -0.1658 -0.68125 -0.16719 -0.68079 C -0.16806 -0.6794 -0.1684 -0.67732 -0.16962 -0.67639 C -0.17257 -0.67454 -0.17587 -0.67431 -0.17882 -0.67315 C -0.18004 -0.67246 -0.18108 -0.67153 -0.18212 -0.67084 C -0.18299 -0.66945 -0.18351 -0.6676 -0.18472 -0.66644 C -0.18611 -0.66482 -0.18802 -0.66436 -0.18958 -0.66297 C -0.19219 -0.66111 -0.19254 -0.66042 -0.19462 -0.65741 C -0.1967 -0.64885 -0.19358 -0.65996 -0.19792 -0.65093 C -0.20052 -0.64537 -0.20087 -0.64352 -0.20208 -0.63866 C -0.19913 -0.61111 -0.19809 -0.58334 -0.19306 -0.55649 C -0.19219 -0.55255 -0.18785 -0.55209 -0.18542 -0.54977 C -0.16111 -0.525 -0.1941 -0.55394 -0.15556 -0.52315 C -0.11597 -0.49144 -0.1783 -0.54005 -0.13629 -0.50741 C -0.13299 -0.50486 -0.13004 -0.50139 -0.12639 -0.49977 C -0.12327 -0.49815 -0.12014 -0.49699 -0.11719 -0.49537 C -0.10573 -0.48912 -0.10052 -0.48311 -0.08629 -0.47963 L -0.07708 -0.47755 C -0.06285 -0.46459 -0.07396 -0.47385 -0.03142 -0.47639 C -0.02882 -0.47662 -0.01736 -0.47894 -0.01389 -0.48079 C -0.01007 -0.48264 -0.0066 -0.48542 -0.00295 -0.4875 C -0.00139 -0.48843 0.00035 -0.48889 0.00191 -0.48982 C 0.00434 -0.49098 0.00625 -0.49306 0.00868 -0.49422 C 0.01649 -0.49815 0.00903 -0.49167 0.01788 -0.49746 C 0.01962 -0.49861 0.02101 -0.5007 0.02274 -0.50186 C 0.02413 -0.50278 0.02552 -0.50348 0.02691 -0.50417 C 0.02778 -0.50463 0.02864 -0.50463 0.02951 -0.50533 C 0.03923 -0.5125 0.02969 -0.50764 0.03941 -0.51204 C 0.04757 -0.52061 0.03923 -0.51297 0.05035 -0.51852 C 0.05191 -0.51945 0.05312 -0.52084 0.05451 -0.52199 C 0.06111 -0.52686 0.05989 -0.52593 0.06614 -0.52871 C 0.06701 -0.5301 0.06736 -0.53241 0.06858 -0.53311 C 0.0743 -0.53588 0.08038 -0.53611 0.08611 -0.53866 L 0.09114 -0.54074 C 0.09427 -0.54375 0.09844 -0.54537 0.10035 -0.54977 C 0.10434 -0.5588 0.10173 -0.55371 0.10955 -0.56412 L 0.11371 -0.56968 C 0.11441 -0.57084 0.11528 -0.57199 0.11614 -0.57315 C 0.11753 -0.57454 0.1191 -0.57593 0.12031 -0.57755 C 0.12153 -0.57917 0.12257 -0.58125 0.12361 -0.58311 C 0.1243 -0.58403 0.12465 -0.58542 0.12535 -0.58635 C 0.12604 -0.58727 0.12708 -0.58774 0.12778 -0.58866 C 0.13021 -0.59144 0.13177 -0.59514 0.13455 -0.59746 L 0.13941 -0.60186 C 0.14028 -0.60278 0.14114 -0.60348 0.14201 -0.60417 C 0.14305 -0.60486 0.14444 -0.60533 0.14531 -0.60649 L 0.15608 -0.62084 C 0.15729 -0.62223 0.15816 -0.62408 0.15955 -0.62524 C 0.16198 -0.62778 0.16458 -0.6301 0.16701 -0.63311 C 0.17864 -0.64723 0.16007 -0.62801 0.17274 -0.64074 C 0.17396 -0.64375 0.17483 -0.64676 0.17621 -0.64977 C 0.17708 -0.65209 0.17864 -0.65394 0.17951 -0.65649 C 0.18003 -0.65811 0.18264 -0.67176 0.18281 -0.67315 C 0.1842 -0.68195 0.18246 -0.67732 0.18524 -0.68311 C 0.18507 -0.69561 0.18559 -0.70834 0.18455 -0.72084 C 0.1842 -0.72454 0.18229 -0.72755 0.18108 -0.73079 C 0.17864 -0.73866 0.17847 -0.74051 0.17621 -0.75093 C 0.17587 -0.75486 0.17587 -0.75903 0.17535 -0.76297 C 0.175 -0.76528 0.1743 -0.7676 0.17361 -0.76968 C 0.17187 -0.77639 0.17101 -0.77709 0.16944 -0.78519 C 0.16892 -0.7882 0.16892 -0.79144 0.16788 -0.79422 C 0.16545 -0.79977 0.16285 -0.80533 0.15955 -0.80973 L 0.09114 -0.89977 C 0.08993 -0.90139 0.08854 -0.90301 0.08698 -0.90417 C 0.08455 -0.90579 0.08177 -0.90602 0.07951 -0.90741 C 0.0783 -0.90834 0.07726 -0.90926 0.07621 -0.90973 C 0.06649 -0.91366 0.06736 -0.91227 0.05868 -0.91528 C 0.05694 -0.91598 0.05538 -0.91667 0.05364 -0.9176 L -0.09219 -0.91644 C -0.0967 -0.91644 -0.10104 -0.91621 -0.10556 -0.91528 C -0.10695 -0.91505 -0.10833 -0.91366 -0.10972 -0.91297 C -0.11042 -0.91274 -0.11146 -0.9125 -0.11215 -0.91204 C -0.11302 -0.91135 -0.11372 -0.91019 -0.11458 -0.90973 C -0.1224 -0.90556 -0.11806 -0.90903 -0.12465 -0.90649 C -0.12604 -0.90579 -0.12743 -0.90486 -0.12882 -0.90417 C -0.13056 -0.90348 -0.13229 -0.90301 -0.13386 -0.90186 C -0.13472 -0.90139 -0.13542 -0.90024 -0.13629 -0.89977 C -0.13785 -0.89885 -0.13976 -0.89838 -0.14132 -0.89746 C -0.14445 -0.89584 -0.14636 -0.89445 -0.14879 -0.8919 C -0.15 -0.89098 -0.15122 -0.88982 -0.15208 -0.88866 C -0.15452 -0.88542 -0.1533 -0.88565 -0.15469 -0.88195 C -0.15504 -0.88079 -0.15573 -0.87963 -0.15625 -0.87871 C -0.15816 -0.86366 -0.15868 -0.86297 -0.15556 -0.83982 C -0.15521 -0.83774 -0.1533 -0.83681 -0.15208 -0.83519 C -0.15191 -0.83311 -0.15208 -0.83056 -0.15139 -0.82871 C -0.1507 -0.82662 -0.14896 -0.8257 -0.14792 -0.82408 C -0.1474 -0.82315 -0.14688 -0.82199 -0.14636 -0.82084 C -0.14514 -0.81459 -0.14618 -0.81806 -0.14375 -0.81297 C -0.14288 -0.81111 -0.14254 -0.80903 -0.14132 -0.80741 C -0.14063 -0.80672 -0.13958 -0.80672 -0.13889 -0.80649 C -0.13802 -0.80533 -0.13733 -0.80394 -0.13629 -0.80301 C -0.13524 -0.80209 -0.13386 -0.80186 -0.13299 -0.80093 C -0.1316 -0.79931 -0.13108 -0.79676 -0.12969 -0.79537 C -0.12899 -0.79445 -0.12795 -0.79445 -0.12708 -0.79422 C -0.12083 -0.79167 -0.12691 -0.79468 -0.11962 -0.79074 C -0.11684 -0.78519 -0.11945 -0.78912 -0.11545 -0.78635 C -0.11458 -0.78588 -0.11389 -0.78473 -0.11302 -0.78426 C -0.11146 -0.78311 -0.10938 -0.78334 -0.10799 -0.78195 C -0.10712 -0.78125 -0.10642 -0.7801 -0.10556 -0.77963 C -0.10191 -0.77848 -0.09827 -0.77801 -0.09462 -0.77755 C -0.08698 -0.77639 -0.07917 -0.77593 -0.07136 -0.77524 L -0.00556 -0.77639 C -0.00434 -0.77639 -0.00313 -0.77686 -0.00226 -0.77755 C -0.00122 -0.77824 -0.00052 -0.77986 0.00035 -0.78079 C 0.00243 -0.78334 0.00278 -0.78311 0.00538 -0.78426 L 0.01441 -0.7963 C 0.01528 -0.79746 0.0158 -0.79931 0.01701 -0.79977 C 0.02326 -0.80255 0.01545 -0.79885 0.02205 -0.80301 C 0.02274 -0.80348 0.02361 -0.80371 0.02448 -0.80417 C 0.02535 -0.80764 0.02569 -0.80996 0.02778 -0.81297 C 0.02899 -0.81482 0.03055 -0.81598 0.03194 -0.8176 C 0.03229 -0.81852 0.03229 -0.81991 0.03281 -0.82084 C 0.03646 -0.82824 0.0342 -0.82014 0.03698 -0.82755 C 0.03889 -0.83264 0.03646 -0.82986 0.03941 -0.83635 C 0.0401 -0.83774 0.04114 -0.83866 0.04201 -0.83982 C 0.04271 -0.8426 0.0434 -0.84607 0.04444 -0.84861 C 0.04757 -0.85695 0.04601 -0.85139 0.04861 -0.85741 C 0.05226 -0.86598 0.04809 -0.85787 0.05278 -0.86644 C 0.0533 -0.86899 0.05451 -0.87547 0.05538 -0.87755 C 0.05608 -0.8794 0.05746 -0.88056 0.05868 -0.88195 C 0.06024 -0.9007 0.05798 -0.88542 0.06111 -0.8963 C 0.06163 -0.89792 0.06146 -0.89954 0.06198 -0.90093 C 0.06319 -0.90463 0.06614 -0.91204 0.06614 -0.91204 C 0.06649 -0.91389 0.06649 -0.91574 0.06701 -0.9176 C 0.06736 -0.91875 0.0684 -0.91945 0.06858 -0.92084 C 0.06927 -0.92361 0.0691 -0.92686 0.06944 -0.92963 C 0.07066 -0.94005 0.07205 -0.94815 0.07274 -0.95857 C 0.07344 -0.96783 0.07396 -0.97709 0.07448 -0.98635 C 0.075 -1.01343 0.07587 -1.04051 0.07621 -1.0676 C 0.07621 -1.06899 0.07569 -1.07061 0.07535 -1.07199 C 0.06858 -1.10186 0.07587 -1.09769 0.06614 -1.10186 C 0.06528 -1.10301 0.06441 -1.10417 0.06371 -1.10533 C 0.06302 -1.10625 0.06285 -1.10787 0.06198 -1.10857 C 0.06128 -1.10926 0.06024 -1.10926 0.05955 -1.10973 C 0.05851 -1.11042 0.05798 -1.11135 0.05694 -1.11204 C 0.05451 -1.1132 0.04948 -1.11528 0.04948 -1.11528 C 0.04219 -1.11482 0.03507 -1.11482 0.02778 -1.11412 C 0.02673 -1.11412 0.02535 -1.11389 0.02448 -1.11297 C 0.02344 -1.11204 0.02292 -1.10996 0.02205 -1.10857 C 0.02101 -1.10741 0.01979 -1.10625 0.01858 -1.10533 C 0.01528 -1.10209 0.01024 -1.09838 0.00694 -1.0963 C 0.00538 -1.09537 0.00382 -1.09422 0.00191 -1.09422 C -0.02917 -1.09213 -0.06024 -1.09121 -0.09132 -1.08982 C -0.09931 -1.08611 -0.10729 -1.08172 -0.11545 -1.07871 C -0.12379 -1.07547 -0.13472 -1.07199 -0.14219 -1.06528 C -0.18212 -1.02824 -0.14358 -1.05949 -0.17795 -1.01644 C -0.18941 -1.00209 -0.19028 -1.00047 -0.20139 -0.98866 C -0.20347 -0.98635 -0.20573 -0.98403 -0.20799 -0.98195 C -0.20903 -0.98102 -0.2125 -0.97963 -0.21129 -0.97963 C -0.20521 -0.97963 -0.19913 -0.98125 -0.19306 -0.98195 C -0.18542 -0.98542 -0.19705 -0.9794 -0.18802 -0.9875 C -0.18646 -0.98889 -0.18455 -0.98889 -0.18299 -0.98982 C -0.18212 -0.99028 -0.18142 -0.99167 -0.18056 -0.9919 C -0.17743 -0.99306 -0.17431 -0.99352 -0.17136 -0.99422 C -0.17049 -0.99537 -0.16979 -0.99653 -0.16875 -0.99746 C -0.16719 -0.99908 -0.16528 -1.00024 -0.16389 -1.00186 C -0.16215 -1.00394 -0.16111 -1.00649 -0.15972 -1.00857 C -0.15677 -1.02199 -0.1592 -1.01459 -0.14965 -1.03079 C -0.14861 -1.03264 -0.14774 -1.03519 -0.14636 -1.03635 L -0.14132 -1.04074 C -0.14045 -1.04167 -0.13976 -1.0426 -0.13889 -1.04306 L -0.13629 -1.04422 C -0.13524 -1.04352 -0.13403 -1.04283 -0.13299 -1.0419 C -0.13212 -1.04098 -0.1316 -1.03936 -0.13056 -1.03866 C -0.12952 -1.03797 -0.1283 -1.03797 -0.12708 -1.0375 C -0.12379 -1.03797 -0.12014 -1.03658 -0.11719 -1.03866 C -0.11528 -1.04005 -0.11563 -1.04399 -0.11458 -1.0463 C -0.11146 -1.0551 -0.11424 -1.04468 -0.11215 -1.05301 C -0.11267 -1.05463 -0.11337 -1.05602 -0.11389 -1.05741 C -0.11424 -1.05857 -0.11424 -1.05996 -0.11458 -1.06088 C -0.11667 -1.06505 -0.11927 -1.06899 -0.12136 -1.07315 C -0.12257 -1.07547 -0.12344 -1.07824 -0.12465 -1.08079 C -0.12517 -1.08195 -0.12552 -1.08357 -0.12639 -1.08426 C -0.12761 -1.08519 -0.12917 -1.08473 -0.13056 -1.08519 C -0.13247 -1.08588 -0.13438 -1.08681 -0.13629 -1.0875 C -0.16215 -1.08704 -0.18802 -1.08912 -0.21389 -1.08635 C -0.2566 -1.08195 -0.26215 -1.07778 -0.29288 -1.06412 C -0.29254 -1.06621 -0.29149 -1.06991 -0.29132 -1.07199 C -0.29063 -1.08149 -0.29097 -1.09144 -0.28958 -1.10093 C -0.28941 -1.10278 -0.2875 -1.10371 -0.28629 -1.10533 C -0.28542 -1.10857 -0.28524 -1.1125 -0.28386 -1.11528 C -0.26945 -1.14236 -0.27952 -1.09375 -0.26042 -1.15093 C -0.25382 -1.17084 -0.25799 -1.15741 -0.24879 -1.1919 C -0.24774 -1.20209 -0.2467 -1.2125 -0.24549 -1.22292 C -0.24236 -1.24792 -0.24375 -1.23611 -0.24132 -1.25834 C -0.24323 -1.27107 -0.2434 -1.28426 -0.24722 -1.29607 C -0.24879 -1.30139 -0.25278 -1.30764 -0.25712 -1.30718 C -0.34514 -1.30116 -0.43264 -1.28727 -0.52031 -1.27732 L -0.62934 -1.30718 C -0.63264 -1.30834 -0.63542 -1.31158 -0.63854 -1.31274 C -0.6434 -1.31482 -0.64861 -1.31574 -0.65365 -1.31736 C -0.6974 -1.31412 -0.70208 -1.33056 -0.72101 -1.3051 C -0.72986 -1.29329 -0.7408 -1.2838 -0.74688 -1.26945 C -0.74913 -1.26436 -0.75018 -1.25787 -0.75365 -1.25394 C -0.75972 -1.24653 -0.77448 -1.23611 -0.77448 -1.23611 " pathEditMode="relative" ptsTypes="AAAAAAAAAAAAAAAAAAAAAAAAAAAAAAAAAAAAAAAAAAAAAAAAAAAAAAAAAAAAAAAAAAAAAAAAAAAAAAAAAAAAAAAAAAAAAAAAAAAAAAAAAAAAAAAAAAAAAAAAAAAAAAAAAAAAAAAAAAAAAAAAAAAAAAAAAAAAAAAAAAAAAAAAAAAAAAAAAAAAAAAAAAAAAAAAAAAAAAAAAAAAAAAAAAAAAAAAAAAAAAAA">
                                      <p:cBhvr>
                                        <p:cTn id="6"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15CFD-7252-4362-9450-E46011008EA8}"/>
              </a:ext>
            </a:extLst>
          </p:cNvPr>
          <p:cNvSpPr>
            <a:spLocks noGrp="1"/>
          </p:cNvSpPr>
          <p:nvPr>
            <p:ph type="title"/>
          </p:nvPr>
        </p:nvSpPr>
        <p:spPr>
          <a:xfrm>
            <a:off x="1305018" y="222349"/>
            <a:ext cx="7347058" cy="779462"/>
          </a:xfrm>
        </p:spPr>
        <p:txBody>
          <a:bodyPr>
            <a:normAutofit fontScale="90000"/>
          </a:bodyPr>
          <a:lstStyle/>
          <a:p>
            <a:r>
              <a:rPr lang="en-US" dirty="0"/>
              <a:t>Complex IV: Cytochrome C Oxidase</a:t>
            </a:r>
          </a:p>
        </p:txBody>
      </p:sp>
      <p:pic>
        <p:nvPicPr>
          <p:cNvPr id="5" name="Content Placeholder 4" descr="A close up of text on a white background&#10;&#10;Description automatically generated">
            <a:extLst>
              <a:ext uri="{FF2B5EF4-FFF2-40B4-BE49-F238E27FC236}">
                <a16:creationId xmlns:a16="http://schemas.microsoft.com/office/drawing/2014/main" id="{8E8BB39B-6576-47A0-AF67-A91947804AF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25386" y="1206673"/>
            <a:ext cx="5052349" cy="3833284"/>
          </a:xfrm>
        </p:spPr>
      </p:pic>
      <p:sp>
        <p:nvSpPr>
          <p:cNvPr id="6" name="TextBox 5">
            <a:extLst>
              <a:ext uri="{FF2B5EF4-FFF2-40B4-BE49-F238E27FC236}">
                <a16:creationId xmlns:a16="http://schemas.microsoft.com/office/drawing/2014/main" id="{34EBF4A1-F838-47F4-AFEC-55FB2E947663}"/>
              </a:ext>
            </a:extLst>
          </p:cNvPr>
          <p:cNvSpPr txBox="1"/>
          <p:nvPr/>
        </p:nvSpPr>
        <p:spPr>
          <a:xfrm>
            <a:off x="3148198" y="5650415"/>
            <a:ext cx="6395244" cy="307777"/>
          </a:xfrm>
          <a:prstGeom prst="rect">
            <a:avLst/>
          </a:prstGeom>
          <a:noFill/>
        </p:spPr>
        <p:txBody>
          <a:bodyPr wrap="square" rtlCol="0">
            <a:spAutoFit/>
          </a:bodyPr>
          <a:lstStyle/>
          <a:p>
            <a:r>
              <a:rPr lang="en-US" sz="1400" dirty="0"/>
              <a:t>Image from : </a:t>
            </a:r>
            <a:r>
              <a:rPr lang="en-US" sz="1400" dirty="0" err="1">
                <a:hlinkClick r:id="rId4"/>
              </a:rPr>
              <a:t>Goodsell</a:t>
            </a:r>
            <a:r>
              <a:rPr lang="en-US" sz="1400" dirty="0">
                <a:hlinkClick r:id="rId4"/>
              </a:rPr>
              <a:t>, D. (2012) Molecule of the Month, Protein Database</a:t>
            </a:r>
            <a:endParaRPr lang="en-US" sz="1400" i="1" dirty="0"/>
          </a:p>
        </p:txBody>
      </p:sp>
      <p:sp>
        <p:nvSpPr>
          <p:cNvPr id="9" name="TextBox 8">
            <a:extLst>
              <a:ext uri="{FF2B5EF4-FFF2-40B4-BE49-F238E27FC236}">
                <a16:creationId xmlns:a16="http://schemas.microsoft.com/office/drawing/2014/main" id="{37F84C02-21BB-47B9-A3F8-8DB6F038B57E}"/>
              </a:ext>
            </a:extLst>
          </p:cNvPr>
          <p:cNvSpPr txBox="1"/>
          <p:nvPr/>
        </p:nvSpPr>
        <p:spPr>
          <a:xfrm>
            <a:off x="274030" y="1612269"/>
            <a:ext cx="4061749" cy="2677656"/>
          </a:xfrm>
          <a:prstGeom prst="rect">
            <a:avLst/>
          </a:prstGeom>
          <a:noFill/>
        </p:spPr>
        <p:txBody>
          <a:bodyPr wrap="square" rtlCol="0">
            <a:spAutoFit/>
          </a:bodyPr>
          <a:lstStyle/>
          <a:p>
            <a:r>
              <a:rPr lang="en-US" sz="2800" dirty="0"/>
              <a:t>The Final ETC Protein</a:t>
            </a:r>
          </a:p>
          <a:p>
            <a:pPr marL="457200" indent="-457200">
              <a:buFont typeface="Arial" panose="020B0604020202020204" pitchFamily="34" charset="0"/>
              <a:buChar char="•"/>
            </a:pPr>
            <a:r>
              <a:rPr lang="en-US" sz="2800" dirty="0"/>
              <a:t>Oxidizes Cytochrome C</a:t>
            </a:r>
          </a:p>
          <a:p>
            <a:pPr marL="457200" indent="-457200">
              <a:buFont typeface="Arial" panose="020B0604020202020204" pitchFamily="34" charset="0"/>
              <a:buChar char="•"/>
            </a:pPr>
            <a:r>
              <a:rPr lang="en-US" sz="2800" dirty="0"/>
              <a:t>Reduces O</a:t>
            </a:r>
            <a:r>
              <a:rPr lang="en-US" sz="2800" baseline="-25000" dirty="0"/>
              <a:t>2</a:t>
            </a:r>
            <a:r>
              <a:rPr lang="en-US" sz="2800" dirty="0"/>
              <a:t> to H</a:t>
            </a:r>
            <a:r>
              <a:rPr lang="en-US" sz="2800" baseline="-25000" dirty="0"/>
              <a:t>2</a:t>
            </a:r>
            <a:r>
              <a:rPr lang="en-US" sz="2800" dirty="0"/>
              <a:t>O</a:t>
            </a:r>
          </a:p>
          <a:p>
            <a:pPr marL="457200" indent="-457200">
              <a:buFont typeface="Arial" panose="020B0604020202020204" pitchFamily="34" charset="0"/>
              <a:buChar char="•"/>
            </a:pPr>
            <a:r>
              <a:rPr lang="en-US" sz="2800" dirty="0"/>
              <a:t>Pumps 2 protons per NADH or FADH2</a:t>
            </a:r>
          </a:p>
          <a:p>
            <a:endParaRPr lang="en-US" sz="2800" dirty="0"/>
          </a:p>
        </p:txBody>
      </p:sp>
    </p:spTree>
    <p:extLst>
      <p:ext uri="{BB962C8B-B14F-4D97-AF65-F5344CB8AC3E}">
        <p14:creationId xmlns:p14="http://schemas.microsoft.com/office/powerpoint/2010/main" val="669914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8BBB-9323-4AA2-A858-C4D5846D1A45}"/>
              </a:ext>
            </a:extLst>
          </p:cNvPr>
          <p:cNvSpPr>
            <a:spLocks noGrp="1"/>
          </p:cNvSpPr>
          <p:nvPr>
            <p:ph type="title"/>
          </p:nvPr>
        </p:nvSpPr>
        <p:spPr/>
        <p:txBody>
          <a:bodyPr/>
          <a:lstStyle/>
          <a:p>
            <a:r>
              <a:rPr lang="en-US" dirty="0"/>
              <a:t>Cytochrome C - Oxidase</a:t>
            </a:r>
          </a:p>
        </p:txBody>
      </p:sp>
      <p:sp>
        <p:nvSpPr>
          <p:cNvPr id="3" name="Content Placeholder 2">
            <a:extLst>
              <a:ext uri="{FF2B5EF4-FFF2-40B4-BE49-F238E27FC236}">
                <a16:creationId xmlns:a16="http://schemas.microsoft.com/office/drawing/2014/main" id="{F065AEC4-05C2-429E-A5CA-D9E6569EB9B7}"/>
              </a:ext>
            </a:extLst>
          </p:cNvPr>
          <p:cNvSpPr>
            <a:spLocks noGrp="1"/>
          </p:cNvSpPr>
          <p:nvPr>
            <p:ph idx="1"/>
          </p:nvPr>
        </p:nvSpPr>
        <p:spPr>
          <a:xfrm>
            <a:off x="556388" y="1467689"/>
            <a:ext cx="4079508" cy="4147057"/>
          </a:xfrm>
        </p:spPr>
        <p:txBody>
          <a:bodyPr>
            <a:normAutofit/>
          </a:bodyPr>
          <a:lstStyle/>
          <a:p>
            <a:r>
              <a:rPr lang="en-US" dirty="0"/>
              <a:t>Cofactors</a:t>
            </a:r>
          </a:p>
          <a:p>
            <a:pPr lvl="1"/>
            <a:r>
              <a:rPr lang="en-US" sz="2800" dirty="0" err="1"/>
              <a:t>Cu</a:t>
            </a:r>
            <a:r>
              <a:rPr lang="en-US" sz="2800" baseline="-25000" dirty="0" err="1"/>
              <a:t>A</a:t>
            </a:r>
            <a:endParaRPr lang="en-US" sz="2800" baseline="-25000" dirty="0"/>
          </a:p>
          <a:p>
            <a:pPr lvl="1"/>
            <a:r>
              <a:rPr lang="en-US" sz="2800" dirty="0" err="1"/>
              <a:t>Cu</a:t>
            </a:r>
            <a:r>
              <a:rPr lang="en-US" sz="2800" baseline="-25000" dirty="0" err="1"/>
              <a:t>B</a:t>
            </a:r>
            <a:endParaRPr lang="en-US" sz="2800" baseline="-25000" dirty="0"/>
          </a:p>
          <a:p>
            <a:pPr lvl="1"/>
            <a:r>
              <a:rPr lang="en-US" sz="2800" dirty="0"/>
              <a:t>Heme a</a:t>
            </a:r>
            <a:r>
              <a:rPr lang="en-US" sz="2800" baseline="-25000" dirty="0"/>
              <a:t>3</a:t>
            </a:r>
          </a:p>
          <a:p>
            <a:pPr lvl="1"/>
            <a:r>
              <a:rPr lang="en-US" sz="2800" dirty="0"/>
              <a:t>Heme b</a:t>
            </a:r>
          </a:p>
          <a:p>
            <a:r>
              <a:rPr lang="en-US" dirty="0"/>
              <a:t>Active Site residues</a:t>
            </a:r>
          </a:p>
          <a:p>
            <a:pPr lvl="1"/>
            <a:r>
              <a:rPr lang="en-US" sz="2800" dirty="0"/>
              <a:t>Histidine</a:t>
            </a:r>
          </a:p>
          <a:p>
            <a:pPr lvl="1"/>
            <a:r>
              <a:rPr lang="en-US" sz="2800" dirty="0"/>
              <a:t>Tyrosine</a:t>
            </a:r>
          </a:p>
        </p:txBody>
      </p:sp>
      <p:pic>
        <p:nvPicPr>
          <p:cNvPr id="5" name="Picture 4" descr="A close up of a logo&#10;&#10;Description automatically generated">
            <a:extLst>
              <a:ext uri="{FF2B5EF4-FFF2-40B4-BE49-F238E27FC236}">
                <a16:creationId xmlns:a16="http://schemas.microsoft.com/office/drawing/2014/main" id="{B8C5BA9D-7259-45AB-A76F-5B837C945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897" y="1243253"/>
            <a:ext cx="4018364" cy="4371493"/>
          </a:xfrm>
          <a:prstGeom prst="rect">
            <a:avLst/>
          </a:prstGeom>
        </p:spPr>
      </p:pic>
      <p:sp>
        <p:nvSpPr>
          <p:cNvPr id="6" name="TextBox 5">
            <a:extLst>
              <a:ext uri="{FF2B5EF4-FFF2-40B4-BE49-F238E27FC236}">
                <a16:creationId xmlns:a16="http://schemas.microsoft.com/office/drawing/2014/main" id="{EB8E694F-9337-4D38-AEFA-974C48DECA2A}"/>
              </a:ext>
            </a:extLst>
          </p:cNvPr>
          <p:cNvSpPr txBox="1"/>
          <p:nvPr/>
        </p:nvSpPr>
        <p:spPr>
          <a:xfrm>
            <a:off x="2596142" y="5656202"/>
            <a:ext cx="6395244" cy="307777"/>
          </a:xfrm>
          <a:prstGeom prst="rect">
            <a:avLst/>
          </a:prstGeom>
          <a:noFill/>
        </p:spPr>
        <p:txBody>
          <a:bodyPr wrap="square" rtlCol="0">
            <a:spAutoFit/>
          </a:bodyPr>
          <a:lstStyle/>
          <a:p>
            <a:r>
              <a:rPr lang="en-US" sz="1400" dirty="0"/>
              <a:t>Figure from :</a:t>
            </a:r>
            <a:r>
              <a:rPr lang="en-US" sz="1400" dirty="0" err="1">
                <a:hlinkClick r:id="rId4"/>
              </a:rPr>
              <a:t>Poaiana</a:t>
            </a:r>
            <a:r>
              <a:rPr lang="en-US" sz="1400" dirty="0">
                <a:hlinkClick r:id="rId4"/>
              </a:rPr>
              <a:t>, F., et al (2017) Scientific Advances 3(6):e1700279</a:t>
            </a:r>
            <a:endParaRPr lang="en-US" sz="1400" i="1" dirty="0"/>
          </a:p>
        </p:txBody>
      </p:sp>
    </p:spTree>
    <p:extLst>
      <p:ext uri="{BB962C8B-B14F-4D97-AF65-F5344CB8AC3E}">
        <p14:creationId xmlns:p14="http://schemas.microsoft.com/office/powerpoint/2010/main" val="390551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C74AFAC-FBA6-4069-BF94-C8CBBE1C7C83}"/>
              </a:ext>
            </a:extLst>
          </p:cNvPr>
          <p:cNvSpPr/>
          <p:nvPr/>
        </p:nvSpPr>
        <p:spPr>
          <a:xfrm>
            <a:off x="182880" y="3429000"/>
            <a:ext cx="4441653" cy="1039764"/>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C33E8F-B5D5-4AA3-87CC-CE33AD1456D2}"/>
              </a:ext>
            </a:extLst>
          </p:cNvPr>
          <p:cNvSpPr>
            <a:spLocks noGrp="1"/>
          </p:cNvSpPr>
          <p:nvPr>
            <p:ph type="title"/>
          </p:nvPr>
        </p:nvSpPr>
        <p:spPr>
          <a:xfrm>
            <a:off x="1706208" y="226628"/>
            <a:ext cx="7210332" cy="779462"/>
          </a:xfrm>
        </p:spPr>
        <p:txBody>
          <a:bodyPr/>
          <a:lstStyle/>
          <a:p>
            <a:r>
              <a:rPr lang="en-US" dirty="0"/>
              <a:t>The First Half Reaction:</a:t>
            </a:r>
          </a:p>
        </p:txBody>
      </p:sp>
      <p:pic>
        <p:nvPicPr>
          <p:cNvPr id="5" name="Content Placeholder 4" descr="A close up of a map&#10;&#10;Description automatically generated">
            <a:extLst>
              <a:ext uri="{FF2B5EF4-FFF2-40B4-BE49-F238E27FC236}">
                <a16:creationId xmlns:a16="http://schemas.microsoft.com/office/drawing/2014/main" id="{7223ABAD-D019-4C35-B5D3-752932726E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24533" y="1165176"/>
            <a:ext cx="4369013" cy="4511675"/>
          </a:xfrm>
        </p:spPr>
      </p:pic>
      <p:sp>
        <p:nvSpPr>
          <p:cNvPr id="6" name="TextBox 5">
            <a:extLst>
              <a:ext uri="{FF2B5EF4-FFF2-40B4-BE49-F238E27FC236}">
                <a16:creationId xmlns:a16="http://schemas.microsoft.com/office/drawing/2014/main" id="{5BEC1CBC-5E88-43F0-8E3C-5BB629B8AE7F}"/>
              </a:ext>
            </a:extLst>
          </p:cNvPr>
          <p:cNvSpPr txBox="1"/>
          <p:nvPr/>
        </p:nvSpPr>
        <p:spPr>
          <a:xfrm>
            <a:off x="4701540" y="5684837"/>
            <a:ext cx="4215000" cy="307777"/>
          </a:xfrm>
          <a:prstGeom prst="rect">
            <a:avLst/>
          </a:prstGeom>
          <a:noFill/>
        </p:spPr>
        <p:txBody>
          <a:bodyPr wrap="none" rtlCol="0">
            <a:spAutoFit/>
          </a:bodyPr>
          <a:lstStyle/>
          <a:p>
            <a:r>
              <a:rPr lang="en-US" sz="1400" dirty="0"/>
              <a:t>Image from: </a:t>
            </a:r>
            <a:r>
              <a:rPr lang="en-US" sz="1400" dirty="0">
                <a:hlinkClick r:id="rId4"/>
              </a:rPr>
              <a:t>ChemTube3D – The University of Liverpool</a:t>
            </a:r>
            <a:endParaRPr lang="en-US" sz="1400" dirty="0"/>
          </a:p>
        </p:txBody>
      </p:sp>
      <p:sp>
        <p:nvSpPr>
          <p:cNvPr id="7" name="Rectangle: Rounded Corners 6">
            <a:extLst>
              <a:ext uri="{FF2B5EF4-FFF2-40B4-BE49-F238E27FC236}">
                <a16:creationId xmlns:a16="http://schemas.microsoft.com/office/drawing/2014/main" id="{3DCA29D2-D436-4DE2-85F2-F3467B80431D}"/>
              </a:ext>
            </a:extLst>
          </p:cNvPr>
          <p:cNvSpPr/>
          <p:nvPr/>
        </p:nvSpPr>
        <p:spPr>
          <a:xfrm>
            <a:off x="1305018" y="2404901"/>
            <a:ext cx="2606040" cy="2982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4" descr="A close up of a logo&#10;&#10;Description automatically generated">
            <a:extLst>
              <a:ext uri="{FF2B5EF4-FFF2-40B4-BE49-F238E27FC236}">
                <a16:creationId xmlns:a16="http://schemas.microsoft.com/office/drawing/2014/main" id="{BEE4EDEF-924F-4304-8CEE-CE9CE8A4FB61}"/>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1132869" y="1145326"/>
            <a:ext cx="939577" cy="985289"/>
          </a:xfrm>
          <a:prstGeom prst="rect">
            <a:avLst/>
          </a:prstGeom>
        </p:spPr>
      </p:pic>
      <p:pic>
        <p:nvPicPr>
          <p:cNvPr id="13" name="Content Placeholder 4" descr="A close up of a logo&#10;&#10;Description automatically generated">
            <a:extLst>
              <a:ext uri="{FF2B5EF4-FFF2-40B4-BE49-F238E27FC236}">
                <a16:creationId xmlns:a16="http://schemas.microsoft.com/office/drawing/2014/main" id="{7BBB84DF-CA8E-4028-AFEB-C16CA2F0369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3210846" y="1141904"/>
            <a:ext cx="939577" cy="985289"/>
          </a:xfrm>
          <a:prstGeom prst="rect">
            <a:avLst/>
          </a:prstGeom>
        </p:spPr>
      </p:pic>
      <p:sp>
        <p:nvSpPr>
          <p:cNvPr id="14" name="Freeform: Shape 13">
            <a:extLst>
              <a:ext uri="{FF2B5EF4-FFF2-40B4-BE49-F238E27FC236}">
                <a16:creationId xmlns:a16="http://schemas.microsoft.com/office/drawing/2014/main" id="{1DFABE62-0482-4FB2-AD8C-3D75B13B2865}"/>
              </a:ext>
            </a:extLst>
          </p:cNvPr>
          <p:cNvSpPr/>
          <p:nvPr/>
        </p:nvSpPr>
        <p:spPr>
          <a:xfrm rot="20934039" flipV="1">
            <a:off x="2062616" y="1782342"/>
            <a:ext cx="1090844" cy="618042"/>
          </a:xfrm>
          <a:custGeom>
            <a:avLst/>
            <a:gdLst>
              <a:gd name="connsiteX0" fmla="*/ 0 w 526648"/>
              <a:gd name="connsiteY0" fmla="*/ 618042 h 618042"/>
              <a:gd name="connsiteX1" fmla="*/ 144683 w 526648"/>
              <a:gd name="connsiteY1" fmla="*/ 74031 h 618042"/>
              <a:gd name="connsiteX2" fmla="*/ 289367 w 526648"/>
              <a:gd name="connsiteY2" fmla="*/ 56669 h 618042"/>
              <a:gd name="connsiteX3" fmla="*/ 526648 w 526648"/>
              <a:gd name="connsiteY3" fmla="*/ 554381 h 618042"/>
              <a:gd name="connsiteX4" fmla="*/ 526648 w 526648"/>
              <a:gd name="connsiteY4" fmla="*/ 554381 h 618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648" h="618042">
                <a:moveTo>
                  <a:pt x="0" y="618042"/>
                </a:moveTo>
                <a:cubicBezTo>
                  <a:pt x="48227" y="392817"/>
                  <a:pt x="96455" y="167593"/>
                  <a:pt x="144683" y="74031"/>
                </a:cubicBezTo>
                <a:cubicBezTo>
                  <a:pt x="192911" y="-19531"/>
                  <a:pt x="225706" y="-23389"/>
                  <a:pt x="289367" y="56669"/>
                </a:cubicBezTo>
                <a:cubicBezTo>
                  <a:pt x="353028" y="136727"/>
                  <a:pt x="526648" y="554381"/>
                  <a:pt x="526648" y="554381"/>
                </a:cubicBezTo>
                <a:lnTo>
                  <a:pt x="526648" y="554381"/>
                </a:lnTo>
              </a:path>
            </a:pathLst>
          </a:custGeom>
          <a:noFill/>
          <a:ln w="57150">
            <a:solidFill>
              <a:schemeClr val="accent1">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C17E02E-0A47-4274-942B-DC1913AA7318}"/>
              </a:ext>
            </a:extLst>
          </p:cNvPr>
          <p:cNvSpPr txBox="1"/>
          <p:nvPr/>
        </p:nvSpPr>
        <p:spPr>
          <a:xfrm>
            <a:off x="-30682" y="1846173"/>
            <a:ext cx="1503938" cy="646331"/>
          </a:xfrm>
          <a:prstGeom prst="rect">
            <a:avLst/>
          </a:prstGeom>
          <a:noFill/>
        </p:spPr>
        <p:txBody>
          <a:bodyPr wrap="none" rtlCol="0">
            <a:spAutoFit/>
          </a:bodyPr>
          <a:lstStyle/>
          <a:p>
            <a:pPr algn="ctr"/>
            <a:r>
              <a:rPr lang="en-US" dirty="0"/>
              <a:t>2 Reduced</a:t>
            </a:r>
          </a:p>
          <a:p>
            <a:pPr algn="ctr"/>
            <a:r>
              <a:rPr lang="en-US" dirty="0"/>
              <a:t>Cytochrome C</a:t>
            </a:r>
          </a:p>
        </p:txBody>
      </p:sp>
      <p:sp>
        <p:nvSpPr>
          <p:cNvPr id="16" name="TextBox 15">
            <a:extLst>
              <a:ext uri="{FF2B5EF4-FFF2-40B4-BE49-F238E27FC236}">
                <a16:creationId xmlns:a16="http://schemas.microsoft.com/office/drawing/2014/main" id="{E41E776C-A3B7-4C26-A39C-944E00AEB456}"/>
              </a:ext>
            </a:extLst>
          </p:cNvPr>
          <p:cNvSpPr txBox="1"/>
          <p:nvPr/>
        </p:nvSpPr>
        <p:spPr>
          <a:xfrm>
            <a:off x="3807436" y="1793929"/>
            <a:ext cx="1503938" cy="646331"/>
          </a:xfrm>
          <a:prstGeom prst="rect">
            <a:avLst/>
          </a:prstGeom>
          <a:noFill/>
        </p:spPr>
        <p:txBody>
          <a:bodyPr wrap="none" rtlCol="0">
            <a:spAutoFit/>
          </a:bodyPr>
          <a:lstStyle/>
          <a:p>
            <a:pPr algn="ctr"/>
            <a:r>
              <a:rPr lang="en-US" dirty="0"/>
              <a:t>2 Oxidized </a:t>
            </a:r>
          </a:p>
          <a:p>
            <a:pPr algn="ctr"/>
            <a:r>
              <a:rPr lang="en-US" dirty="0"/>
              <a:t>Cytochrome C</a:t>
            </a:r>
          </a:p>
        </p:txBody>
      </p:sp>
      <p:grpSp>
        <p:nvGrpSpPr>
          <p:cNvPr id="10" name="Group 9">
            <a:extLst>
              <a:ext uri="{FF2B5EF4-FFF2-40B4-BE49-F238E27FC236}">
                <a16:creationId xmlns:a16="http://schemas.microsoft.com/office/drawing/2014/main" id="{96C487C2-EC1A-4FBE-BDBF-0460CFA2FCAA}"/>
              </a:ext>
            </a:extLst>
          </p:cNvPr>
          <p:cNvGrpSpPr/>
          <p:nvPr/>
        </p:nvGrpSpPr>
        <p:grpSpPr>
          <a:xfrm>
            <a:off x="1675576" y="1632141"/>
            <a:ext cx="118334" cy="164153"/>
            <a:chOff x="2329465" y="4786133"/>
            <a:chExt cx="300651" cy="364073"/>
          </a:xfrm>
        </p:grpSpPr>
        <p:sp>
          <p:nvSpPr>
            <p:cNvPr id="11" name="Oval 10">
              <a:extLst>
                <a:ext uri="{FF2B5EF4-FFF2-40B4-BE49-F238E27FC236}">
                  <a16:creationId xmlns:a16="http://schemas.microsoft.com/office/drawing/2014/main" id="{B384AAEF-E124-4D22-93C2-DA5E40DFB006}"/>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3F508BC-63DA-4889-B235-454B8145390A}"/>
                </a:ext>
              </a:extLst>
            </p:cNvPr>
            <p:cNvSpPr txBox="1"/>
            <p:nvPr/>
          </p:nvSpPr>
          <p:spPr>
            <a:xfrm>
              <a:off x="2329465" y="4969131"/>
              <a:ext cx="300651" cy="181075"/>
            </a:xfrm>
            <a:prstGeom prst="rect">
              <a:avLst/>
            </a:prstGeom>
            <a:noFill/>
          </p:spPr>
          <p:txBody>
            <a:bodyPr wrap="square" rtlCol="0">
              <a:spAutoFit/>
            </a:bodyPr>
            <a:lstStyle/>
            <a:p>
              <a:endParaRPr lang="en-US" sz="1600" dirty="0">
                <a:solidFill>
                  <a:schemeClr val="bg1"/>
                </a:solidFill>
              </a:endParaRPr>
            </a:p>
          </p:txBody>
        </p:sp>
      </p:grpSp>
      <p:pic>
        <p:nvPicPr>
          <p:cNvPr id="17" name="Picture 16" descr="A close up of a logo&#10;&#10;Description automatically generated">
            <a:extLst>
              <a:ext uri="{FF2B5EF4-FFF2-40B4-BE49-F238E27FC236}">
                <a16:creationId xmlns:a16="http://schemas.microsoft.com/office/drawing/2014/main" id="{B7AB806C-5C9A-44B7-B62A-9D2C2749576A}"/>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36351" b="96379" l="26061" r="72424">
                        <a14:foregroundMark x1="51212" y1="38162" x2="51212" y2="38162"/>
                        <a14:foregroundMark x1="50152" y1="36490" x2="50152" y2="36490"/>
                        <a14:foregroundMark x1="31667" y1="93315" x2="31667" y2="93315"/>
                        <a14:foregroundMark x1="26970" y1="96379" x2="26970" y2="96379"/>
                        <a14:foregroundMark x1="63485" y1="50975" x2="63485" y2="50975"/>
                        <a14:foregroundMark x1="63333" y1="50139" x2="63333" y2="50139"/>
                        <a14:foregroundMark x1="69545" y1="50975" x2="69545" y2="50975"/>
                        <a14:foregroundMark x1="72424" y1="50836" x2="72424" y2="50836"/>
                        <a14:foregroundMark x1="65758" y1="63510" x2="65758" y2="63510"/>
                        <a14:foregroundMark x1="66970" y1="65738" x2="66970" y2="65738"/>
                        <a14:foregroundMark x1="66818" y1="65460" x2="66818" y2="65460"/>
                        <a14:backgroundMark x1="53788" y1="49025" x2="53788" y2="49025"/>
                        <a14:backgroundMark x1="53636" y1="44290" x2="53636" y2="44290"/>
                        <a14:backgroundMark x1="52424" y1="47632" x2="52424" y2="47632"/>
                        <a14:backgroundMark x1="51061" y1="47911" x2="51061" y2="47911"/>
                        <a14:backgroundMark x1="52121" y1="50975" x2="52121" y2="50975"/>
                        <a14:backgroundMark x1="51515" y1="56546" x2="51515" y2="56546"/>
                        <a14:backgroundMark x1="53485" y1="59610" x2="53485" y2="59610"/>
                        <a14:backgroundMark x1="55152" y1="58774" x2="55152" y2="58774"/>
                        <a14:backgroundMark x1="55000" y1="59749" x2="55000" y2="59749"/>
                        <a14:backgroundMark x1="54545" y1="63231" x2="54545" y2="63231"/>
                        <a14:backgroundMark x1="51970" y1="66852" x2="51970" y2="66852"/>
                        <a14:backgroundMark x1="51970" y1="66295" x2="51970" y2="66295"/>
                        <a14:backgroundMark x1="52121" y1="67549" x2="52121" y2="67549"/>
                        <a14:backgroundMark x1="66364" y1="70195" x2="66364" y2="70195"/>
                      </a14:backgroundRemoval>
                    </a14:imgEffect>
                  </a14:imgLayer>
                </a14:imgProps>
              </a:ext>
              <a:ext uri="{28A0092B-C50C-407E-A947-70E740481C1C}">
                <a14:useLocalDpi xmlns:a14="http://schemas.microsoft.com/office/drawing/2010/main" val="0"/>
              </a:ext>
            </a:extLst>
          </a:blip>
          <a:srcRect l="20993" t="34541" r="25913" b="92"/>
          <a:stretch/>
        </p:blipFill>
        <p:spPr>
          <a:xfrm rot="14025087">
            <a:off x="2631328" y="3775263"/>
            <a:ext cx="797147" cy="1067639"/>
          </a:xfrm>
          <a:prstGeom prst="rect">
            <a:avLst/>
          </a:prstGeom>
        </p:spPr>
      </p:pic>
      <p:pic>
        <p:nvPicPr>
          <p:cNvPr id="18" name="Picture 17" descr="A close up of a logo&#10;&#10;Description automatically generated">
            <a:extLst>
              <a:ext uri="{FF2B5EF4-FFF2-40B4-BE49-F238E27FC236}">
                <a16:creationId xmlns:a16="http://schemas.microsoft.com/office/drawing/2014/main" id="{E5570283-4B6B-4CDD-AAFE-E108F0073133}"/>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610" b="14486" l="35138" r="45526"/>
                    </a14:imgEffect>
                  </a14:imgLayer>
                </a14:imgProps>
              </a:ext>
              <a:ext uri="{28A0092B-C50C-407E-A947-70E740481C1C}">
                <a14:useLocalDpi xmlns:a14="http://schemas.microsoft.com/office/drawing/2010/main" val="0"/>
              </a:ext>
            </a:extLst>
          </a:blip>
          <a:srcRect l="33840" r="53176" b="83904"/>
          <a:stretch/>
        </p:blipFill>
        <p:spPr>
          <a:xfrm>
            <a:off x="2450790" y="2575110"/>
            <a:ext cx="214149" cy="288807"/>
          </a:xfrm>
          <a:prstGeom prst="rect">
            <a:avLst/>
          </a:prstGeom>
        </p:spPr>
      </p:pic>
      <p:pic>
        <p:nvPicPr>
          <p:cNvPr id="19" name="Picture 18" descr="A close up of a logo&#10;&#10;Description automatically generated">
            <a:extLst>
              <a:ext uri="{FF2B5EF4-FFF2-40B4-BE49-F238E27FC236}">
                <a16:creationId xmlns:a16="http://schemas.microsoft.com/office/drawing/2014/main" id="{E6B6AF7F-4B04-4673-B388-C285DAC93919}"/>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6984" b="67401" l="16553" r="42734"/>
                    </a14:imgEffect>
                  </a14:imgLayer>
                </a14:imgProps>
              </a:ext>
              <a:ext uri="{28A0092B-C50C-407E-A947-70E740481C1C}">
                <a14:useLocalDpi xmlns:a14="http://schemas.microsoft.com/office/drawing/2010/main" val="0"/>
              </a:ext>
            </a:extLst>
          </a:blip>
          <a:srcRect l="13280" t="33182" r="53993" b="28797"/>
          <a:stretch/>
        </p:blipFill>
        <p:spPr>
          <a:xfrm>
            <a:off x="2139059" y="3237414"/>
            <a:ext cx="418805" cy="529296"/>
          </a:xfrm>
          <a:prstGeom prst="rect">
            <a:avLst/>
          </a:prstGeom>
        </p:spPr>
      </p:pic>
      <p:grpSp>
        <p:nvGrpSpPr>
          <p:cNvPr id="20" name="Group 19">
            <a:extLst>
              <a:ext uri="{FF2B5EF4-FFF2-40B4-BE49-F238E27FC236}">
                <a16:creationId xmlns:a16="http://schemas.microsoft.com/office/drawing/2014/main" id="{AFB6EA27-D232-450A-AFFE-7D085036B95C}"/>
              </a:ext>
            </a:extLst>
          </p:cNvPr>
          <p:cNvGrpSpPr/>
          <p:nvPr/>
        </p:nvGrpSpPr>
        <p:grpSpPr>
          <a:xfrm>
            <a:off x="1473256" y="1632141"/>
            <a:ext cx="118334" cy="164153"/>
            <a:chOff x="2329465" y="4786133"/>
            <a:chExt cx="300651" cy="364073"/>
          </a:xfrm>
        </p:grpSpPr>
        <p:sp>
          <p:nvSpPr>
            <p:cNvPr id="21" name="Oval 20">
              <a:extLst>
                <a:ext uri="{FF2B5EF4-FFF2-40B4-BE49-F238E27FC236}">
                  <a16:creationId xmlns:a16="http://schemas.microsoft.com/office/drawing/2014/main" id="{C62ED71C-5EEE-42A2-B8A2-6CC13E5862DB}"/>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E114D92-E137-422C-9A5A-89637A9C0920}"/>
                </a:ext>
              </a:extLst>
            </p:cNvPr>
            <p:cNvSpPr txBox="1"/>
            <p:nvPr/>
          </p:nvSpPr>
          <p:spPr>
            <a:xfrm>
              <a:off x="2329465" y="4969131"/>
              <a:ext cx="300651" cy="181075"/>
            </a:xfrm>
            <a:prstGeom prst="rect">
              <a:avLst/>
            </a:prstGeom>
            <a:noFill/>
          </p:spPr>
          <p:txBody>
            <a:bodyPr wrap="square" rtlCol="0">
              <a:spAutoFit/>
            </a:bodyPr>
            <a:lstStyle/>
            <a:p>
              <a:endParaRPr lang="en-US" sz="1600" dirty="0">
                <a:solidFill>
                  <a:schemeClr val="bg1"/>
                </a:solidFill>
              </a:endParaRPr>
            </a:p>
          </p:txBody>
        </p:sp>
      </p:grpSp>
      <p:cxnSp>
        <p:nvCxnSpPr>
          <p:cNvPr id="24" name="Straight Connector 23">
            <a:extLst>
              <a:ext uri="{FF2B5EF4-FFF2-40B4-BE49-F238E27FC236}">
                <a16:creationId xmlns:a16="http://schemas.microsoft.com/office/drawing/2014/main" id="{849E4A12-983C-4277-B1FA-EC4B8E6BA89F}"/>
              </a:ext>
            </a:extLst>
          </p:cNvPr>
          <p:cNvCxnSpPr/>
          <p:nvPr/>
        </p:nvCxnSpPr>
        <p:spPr>
          <a:xfrm flipV="1">
            <a:off x="3093473" y="2499604"/>
            <a:ext cx="2248147" cy="1340876"/>
          </a:xfrm>
          <a:prstGeom prst="line">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0657799-F72C-4AB5-8007-F714A160EE62}"/>
              </a:ext>
            </a:extLst>
          </p:cNvPr>
          <p:cNvCxnSpPr>
            <a:cxnSpLocks/>
          </p:cNvCxnSpPr>
          <p:nvPr/>
        </p:nvCxnSpPr>
        <p:spPr>
          <a:xfrm>
            <a:off x="2964230" y="4560837"/>
            <a:ext cx="2520303" cy="1039764"/>
          </a:xfrm>
          <a:prstGeom prst="line">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2CBD6C4-89F1-4339-94C2-8DACBEEB8142}"/>
              </a:ext>
            </a:extLst>
          </p:cNvPr>
          <p:cNvSpPr txBox="1"/>
          <p:nvPr/>
        </p:nvSpPr>
        <p:spPr>
          <a:xfrm>
            <a:off x="-30682" y="2875131"/>
            <a:ext cx="1373261" cy="523220"/>
          </a:xfrm>
          <a:prstGeom prst="rect">
            <a:avLst/>
          </a:prstGeom>
          <a:noFill/>
        </p:spPr>
        <p:txBody>
          <a:bodyPr wrap="none" rtlCol="0">
            <a:spAutoFit/>
          </a:bodyPr>
          <a:lstStyle/>
          <a:p>
            <a:r>
              <a:rPr lang="en-US" sz="1400" dirty="0"/>
              <a:t>Intermembrane </a:t>
            </a:r>
          </a:p>
          <a:p>
            <a:r>
              <a:rPr lang="en-US" sz="1400" dirty="0"/>
              <a:t>Space</a:t>
            </a:r>
          </a:p>
        </p:txBody>
      </p:sp>
      <p:sp>
        <p:nvSpPr>
          <p:cNvPr id="29" name="TextBox 28">
            <a:extLst>
              <a:ext uri="{FF2B5EF4-FFF2-40B4-BE49-F238E27FC236}">
                <a16:creationId xmlns:a16="http://schemas.microsoft.com/office/drawing/2014/main" id="{CE3D0605-978C-42F7-94C6-105A37EC0601}"/>
              </a:ext>
            </a:extLst>
          </p:cNvPr>
          <p:cNvSpPr txBox="1"/>
          <p:nvPr/>
        </p:nvSpPr>
        <p:spPr>
          <a:xfrm>
            <a:off x="0" y="4429049"/>
            <a:ext cx="667106" cy="307777"/>
          </a:xfrm>
          <a:prstGeom prst="rect">
            <a:avLst/>
          </a:prstGeom>
          <a:noFill/>
        </p:spPr>
        <p:txBody>
          <a:bodyPr wrap="none" rtlCol="0">
            <a:spAutoFit/>
          </a:bodyPr>
          <a:lstStyle/>
          <a:p>
            <a:r>
              <a:rPr lang="en-US" sz="1400" dirty="0"/>
              <a:t>Matrix</a:t>
            </a:r>
          </a:p>
        </p:txBody>
      </p:sp>
      <p:grpSp>
        <p:nvGrpSpPr>
          <p:cNvPr id="35" name="Group 34">
            <a:extLst>
              <a:ext uri="{FF2B5EF4-FFF2-40B4-BE49-F238E27FC236}">
                <a16:creationId xmlns:a16="http://schemas.microsoft.com/office/drawing/2014/main" id="{71080AE2-126E-4380-97BD-DA258D93AEFD}"/>
              </a:ext>
            </a:extLst>
          </p:cNvPr>
          <p:cNvGrpSpPr/>
          <p:nvPr/>
        </p:nvGrpSpPr>
        <p:grpSpPr>
          <a:xfrm>
            <a:off x="1551358" y="1946379"/>
            <a:ext cx="573013" cy="3911365"/>
            <a:chOff x="1551358" y="1946379"/>
            <a:chExt cx="573013" cy="3911365"/>
          </a:xfrm>
        </p:grpSpPr>
        <p:cxnSp>
          <p:nvCxnSpPr>
            <p:cNvPr id="31" name="Straight Connector 30">
              <a:extLst>
                <a:ext uri="{FF2B5EF4-FFF2-40B4-BE49-F238E27FC236}">
                  <a16:creationId xmlns:a16="http://schemas.microsoft.com/office/drawing/2014/main" id="{7BFD112C-DD9B-4119-BA20-A2C42D4AFB1E}"/>
                </a:ext>
              </a:extLst>
            </p:cNvPr>
            <p:cNvCxnSpPr>
              <a:cxnSpLocks/>
            </p:cNvCxnSpPr>
            <p:nvPr/>
          </p:nvCxnSpPr>
          <p:spPr>
            <a:xfrm flipV="1">
              <a:off x="1793910" y="2175510"/>
              <a:ext cx="50130" cy="3425092"/>
            </a:xfrm>
            <a:prstGeom prst="line">
              <a:avLst/>
            </a:prstGeom>
            <a:ln w="5715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588BEBA-7F40-4401-AE03-248B23253616}"/>
                </a:ext>
              </a:extLst>
            </p:cNvPr>
            <p:cNvSpPr txBox="1"/>
            <p:nvPr/>
          </p:nvSpPr>
          <p:spPr>
            <a:xfrm>
              <a:off x="1551358" y="5549967"/>
              <a:ext cx="487633" cy="307777"/>
            </a:xfrm>
            <a:prstGeom prst="rect">
              <a:avLst/>
            </a:prstGeom>
            <a:noFill/>
          </p:spPr>
          <p:txBody>
            <a:bodyPr wrap="none" rtlCol="0">
              <a:spAutoFit/>
            </a:bodyPr>
            <a:lstStyle/>
            <a:p>
              <a:pPr algn="ctr"/>
              <a:r>
                <a:rPr lang="en-US" sz="1400" b="1" dirty="0"/>
                <a:t>2 H</a:t>
              </a:r>
              <a:r>
                <a:rPr lang="en-US" sz="1400" b="1" baseline="30000" dirty="0"/>
                <a:t>+</a:t>
              </a:r>
            </a:p>
          </p:txBody>
        </p:sp>
        <p:sp>
          <p:nvSpPr>
            <p:cNvPr id="34" name="TextBox 33">
              <a:extLst>
                <a:ext uri="{FF2B5EF4-FFF2-40B4-BE49-F238E27FC236}">
                  <a16:creationId xmlns:a16="http://schemas.microsoft.com/office/drawing/2014/main" id="{395A42B2-6B04-488B-A215-234360785053}"/>
                </a:ext>
              </a:extLst>
            </p:cNvPr>
            <p:cNvSpPr txBox="1"/>
            <p:nvPr/>
          </p:nvSpPr>
          <p:spPr>
            <a:xfrm>
              <a:off x="1636738" y="1946379"/>
              <a:ext cx="487633" cy="307777"/>
            </a:xfrm>
            <a:prstGeom prst="rect">
              <a:avLst/>
            </a:prstGeom>
            <a:noFill/>
          </p:spPr>
          <p:txBody>
            <a:bodyPr wrap="none" rtlCol="0">
              <a:spAutoFit/>
            </a:bodyPr>
            <a:lstStyle/>
            <a:p>
              <a:pPr algn="ctr"/>
              <a:r>
                <a:rPr lang="en-US" sz="1400" b="1" dirty="0"/>
                <a:t>2 H</a:t>
              </a:r>
              <a:r>
                <a:rPr lang="en-US" sz="1400" b="1" baseline="30000" dirty="0"/>
                <a:t>+</a:t>
              </a:r>
            </a:p>
          </p:txBody>
        </p:sp>
      </p:grpSp>
      <mc:AlternateContent xmlns:mc="http://schemas.openxmlformats.org/markup-compatibility/2006" xmlns:p14="http://schemas.microsoft.com/office/powerpoint/2010/main">
        <mc:Choice Requires="p14">
          <p:contentPart p14:bwMode="auto" r:id="rId13">
            <p14:nvContentPartPr>
              <p14:cNvPr id="37" name="Ink 36">
                <a:extLst>
                  <a:ext uri="{FF2B5EF4-FFF2-40B4-BE49-F238E27FC236}">
                    <a16:creationId xmlns:a16="http://schemas.microsoft.com/office/drawing/2014/main" id="{EB9718EB-D16E-4DA7-877D-36D511C1B9C3}"/>
                  </a:ext>
                </a:extLst>
              </p14:cNvPr>
              <p14:cNvContentPartPr/>
              <p14:nvPr/>
            </p14:nvContentPartPr>
            <p14:xfrm>
              <a:off x="6784830" y="2930130"/>
              <a:ext cx="468360" cy="627480"/>
            </p14:xfrm>
          </p:contentPart>
        </mc:Choice>
        <mc:Fallback xmlns="">
          <p:pic>
            <p:nvPicPr>
              <p:cNvPr id="37" name="Ink 36">
                <a:extLst>
                  <a:ext uri="{FF2B5EF4-FFF2-40B4-BE49-F238E27FC236}">
                    <a16:creationId xmlns:a16="http://schemas.microsoft.com/office/drawing/2014/main" id="{EB9718EB-D16E-4DA7-877D-36D511C1B9C3}"/>
                  </a:ext>
                </a:extLst>
              </p:cNvPr>
              <p:cNvPicPr/>
              <p:nvPr/>
            </p:nvPicPr>
            <p:blipFill>
              <a:blip r:embed="rId14"/>
              <a:stretch>
                <a:fillRect/>
              </a:stretch>
            </p:blipFill>
            <p:spPr>
              <a:xfrm>
                <a:off x="6721830" y="2867130"/>
                <a:ext cx="594000" cy="753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8" name="Ink 37">
                <a:extLst>
                  <a:ext uri="{FF2B5EF4-FFF2-40B4-BE49-F238E27FC236}">
                    <a16:creationId xmlns:a16="http://schemas.microsoft.com/office/drawing/2014/main" id="{1849ED4C-62AC-4A1A-9ABB-C1A5057C633C}"/>
                  </a:ext>
                </a:extLst>
              </p14:cNvPr>
              <p14:cNvContentPartPr/>
              <p14:nvPr/>
            </p14:nvContentPartPr>
            <p14:xfrm>
              <a:off x="7181550" y="3424680"/>
              <a:ext cx="129960" cy="131040"/>
            </p14:xfrm>
          </p:contentPart>
        </mc:Choice>
        <mc:Fallback xmlns="">
          <p:pic>
            <p:nvPicPr>
              <p:cNvPr id="38" name="Ink 37">
                <a:extLst>
                  <a:ext uri="{FF2B5EF4-FFF2-40B4-BE49-F238E27FC236}">
                    <a16:creationId xmlns:a16="http://schemas.microsoft.com/office/drawing/2014/main" id="{1849ED4C-62AC-4A1A-9ABB-C1A5057C633C}"/>
                  </a:ext>
                </a:extLst>
              </p:cNvPr>
              <p:cNvPicPr/>
              <p:nvPr/>
            </p:nvPicPr>
            <p:blipFill>
              <a:blip r:embed="rId16"/>
              <a:stretch>
                <a:fillRect/>
              </a:stretch>
            </p:blipFill>
            <p:spPr>
              <a:xfrm>
                <a:off x="7118550" y="3361680"/>
                <a:ext cx="255600" cy="256680"/>
              </a:xfrm>
              <a:prstGeom prst="rect">
                <a:avLst/>
              </a:prstGeom>
            </p:spPr>
          </p:pic>
        </mc:Fallback>
      </mc:AlternateContent>
      <p:grpSp>
        <p:nvGrpSpPr>
          <p:cNvPr id="43" name="Group 42">
            <a:extLst>
              <a:ext uri="{FF2B5EF4-FFF2-40B4-BE49-F238E27FC236}">
                <a16:creationId xmlns:a16="http://schemas.microsoft.com/office/drawing/2014/main" id="{CF7E0302-1E31-49FF-A164-9B7011121C8E}"/>
              </a:ext>
            </a:extLst>
          </p:cNvPr>
          <p:cNvGrpSpPr/>
          <p:nvPr/>
        </p:nvGrpSpPr>
        <p:grpSpPr>
          <a:xfrm>
            <a:off x="6270750" y="3237690"/>
            <a:ext cx="507240" cy="329760"/>
            <a:chOff x="6270750" y="3222450"/>
            <a:chExt cx="507240" cy="329760"/>
          </a:xfrm>
        </p:grpSpPr>
        <mc:AlternateContent xmlns:mc="http://schemas.openxmlformats.org/markup-compatibility/2006" xmlns:p14="http://schemas.microsoft.com/office/powerpoint/2010/main">
          <mc:Choice Requires="p14">
            <p:contentPart p14:bwMode="auto" r:id="rId17">
              <p14:nvContentPartPr>
                <p14:cNvPr id="39" name="Ink 38">
                  <a:extLst>
                    <a:ext uri="{FF2B5EF4-FFF2-40B4-BE49-F238E27FC236}">
                      <a16:creationId xmlns:a16="http://schemas.microsoft.com/office/drawing/2014/main" id="{97F200E1-1B72-4241-B92D-01F2C2736BF2}"/>
                    </a:ext>
                  </a:extLst>
                </p14:cNvPr>
                <p14:cNvContentPartPr/>
                <p14:nvPr/>
              </p14:nvContentPartPr>
              <p14:xfrm>
                <a:off x="6270750" y="3264930"/>
                <a:ext cx="507240" cy="287280"/>
              </p14:xfrm>
            </p:contentPart>
          </mc:Choice>
          <mc:Fallback xmlns="">
            <p:pic>
              <p:nvPicPr>
                <p:cNvPr id="39" name="Ink 38">
                  <a:extLst>
                    <a:ext uri="{FF2B5EF4-FFF2-40B4-BE49-F238E27FC236}">
                      <a16:creationId xmlns:a16="http://schemas.microsoft.com/office/drawing/2014/main" id="{97F200E1-1B72-4241-B92D-01F2C2736BF2}"/>
                    </a:ext>
                  </a:extLst>
                </p:cNvPr>
                <p:cNvPicPr/>
                <p:nvPr/>
              </p:nvPicPr>
              <p:blipFill>
                <a:blip r:embed="rId18"/>
                <a:stretch>
                  <a:fillRect/>
                </a:stretch>
              </p:blipFill>
              <p:spPr>
                <a:xfrm>
                  <a:off x="6207750" y="3201930"/>
                  <a:ext cx="63288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0" name="Ink 39">
                  <a:extLst>
                    <a:ext uri="{FF2B5EF4-FFF2-40B4-BE49-F238E27FC236}">
                      <a16:creationId xmlns:a16="http://schemas.microsoft.com/office/drawing/2014/main" id="{D298DF31-5B43-48A2-B1DB-5E19831F37CC}"/>
                    </a:ext>
                  </a:extLst>
                </p14:cNvPr>
                <p14:cNvContentPartPr/>
                <p14:nvPr/>
              </p14:nvContentPartPr>
              <p14:xfrm>
                <a:off x="6469110" y="3222450"/>
                <a:ext cx="124920" cy="130680"/>
              </p14:xfrm>
            </p:contentPart>
          </mc:Choice>
          <mc:Fallback xmlns="">
            <p:pic>
              <p:nvPicPr>
                <p:cNvPr id="40" name="Ink 39">
                  <a:extLst>
                    <a:ext uri="{FF2B5EF4-FFF2-40B4-BE49-F238E27FC236}">
                      <a16:creationId xmlns:a16="http://schemas.microsoft.com/office/drawing/2014/main" id="{D298DF31-5B43-48A2-B1DB-5E19831F37CC}"/>
                    </a:ext>
                  </a:extLst>
                </p:cNvPr>
                <p:cNvPicPr/>
                <p:nvPr/>
              </p:nvPicPr>
              <p:blipFill>
                <a:blip r:embed="rId20"/>
                <a:stretch>
                  <a:fillRect/>
                </a:stretch>
              </p:blipFill>
              <p:spPr>
                <a:xfrm>
                  <a:off x="6406470" y="3159450"/>
                  <a:ext cx="2505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2" name="Ink 41">
                  <a:extLst>
                    <a:ext uri="{FF2B5EF4-FFF2-40B4-BE49-F238E27FC236}">
                      <a16:creationId xmlns:a16="http://schemas.microsoft.com/office/drawing/2014/main" id="{E36D823D-ED54-48E5-92EF-8FC82CC4A33D}"/>
                    </a:ext>
                  </a:extLst>
                </p14:cNvPr>
                <p14:cNvContentPartPr/>
                <p14:nvPr/>
              </p14:nvContentPartPr>
              <p14:xfrm>
                <a:off x="6524910" y="3242250"/>
                <a:ext cx="1800" cy="1800"/>
              </p14:xfrm>
            </p:contentPart>
          </mc:Choice>
          <mc:Fallback xmlns="">
            <p:pic>
              <p:nvPicPr>
                <p:cNvPr id="42" name="Ink 41">
                  <a:extLst>
                    <a:ext uri="{FF2B5EF4-FFF2-40B4-BE49-F238E27FC236}">
                      <a16:creationId xmlns:a16="http://schemas.microsoft.com/office/drawing/2014/main" id="{E36D823D-ED54-48E5-92EF-8FC82CC4A33D}"/>
                    </a:ext>
                  </a:extLst>
                </p:cNvPr>
                <p:cNvPicPr/>
                <p:nvPr/>
              </p:nvPicPr>
              <p:blipFill>
                <a:blip r:embed="rId22"/>
                <a:stretch>
                  <a:fillRect/>
                </a:stretch>
              </p:blipFill>
              <p:spPr>
                <a:xfrm>
                  <a:off x="6461910" y="3179250"/>
                  <a:ext cx="127440" cy="12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44" name="Ink 43">
                <a:extLst>
                  <a:ext uri="{FF2B5EF4-FFF2-40B4-BE49-F238E27FC236}">
                    <a16:creationId xmlns:a16="http://schemas.microsoft.com/office/drawing/2014/main" id="{CE5C2135-1FB7-4BE2-AAB1-1672D274245A}"/>
                  </a:ext>
                </a:extLst>
              </p14:cNvPr>
              <p14:cNvContentPartPr/>
              <p14:nvPr/>
            </p14:nvContentPartPr>
            <p14:xfrm>
              <a:off x="7166430" y="3459330"/>
              <a:ext cx="360" cy="360"/>
            </p14:xfrm>
          </p:contentPart>
        </mc:Choice>
        <mc:Fallback xmlns="">
          <p:pic>
            <p:nvPicPr>
              <p:cNvPr id="44" name="Ink 43">
                <a:extLst>
                  <a:ext uri="{FF2B5EF4-FFF2-40B4-BE49-F238E27FC236}">
                    <a16:creationId xmlns:a16="http://schemas.microsoft.com/office/drawing/2014/main" id="{CE5C2135-1FB7-4BE2-AAB1-1672D274245A}"/>
                  </a:ext>
                </a:extLst>
              </p:cNvPr>
              <p:cNvPicPr/>
              <p:nvPr/>
            </p:nvPicPr>
            <p:blipFill>
              <a:blip r:embed="rId24"/>
              <a:stretch>
                <a:fillRect/>
              </a:stretch>
            </p:blipFill>
            <p:spPr>
              <a:xfrm>
                <a:off x="7103790" y="339633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6" name="Ink 45">
                <a:extLst>
                  <a:ext uri="{FF2B5EF4-FFF2-40B4-BE49-F238E27FC236}">
                    <a16:creationId xmlns:a16="http://schemas.microsoft.com/office/drawing/2014/main" id="{CD1D725B-BFE6-44E8-93F2-EB440F045E34}"/>
                  </a:ext>
                </a:extLst>
              </p14:cNvPr>
              <p14:cNvContentPartPr/>
              <p14:nvPr/>
            </p14:nvContentPartPr>
            <p14:xfrm>
              <a:off x="7398630" y="3722130"/>
              <a:ext cx="360" cy="360"/>
            </p14:xfrm>
          </p:contentPart>
        </mc:Choice>
        <mc:Fallback xmlns="">
          <p:pic>
            <p:nvPicPr>
              <p:cNvPr id="46" name="Ink 45">
                <a:extLst>
                  <a:ext uri="{FF2B5EF4-FFF2-40B4-BE49-F238E27FC236}">
                    <a16:creationId xmlns:a16="http://schemas.microsoft.com/office/drawing/2014/main" id="{CD1D725B-BFE6-44E8-93F2-EB440F045E34}"/>
                  </a:ext>
                </a:extLst>
              </p:cNvPr>
              <p:cNvPicPr/>
              <p:nvPr/>
            </p:nvPicPr>
            <p:blipFill>
              <a:blip r:embed="rId26"/>
              <a:stretch>
                <a:fillRect/>
              </a:stretch>
            </p:blipFill>
            <p:spPr>
              <a:xfrm>
                <a:off x="7362630" y="3686130"/>
                <a:ext cx="72000" cy="72000"/>
              </a:xfrm>
              <a:prstGeom prst="rect">
                <a:avLst/>
              </a:prstGeom>
            </p:spPr>
          </p:pic>
        </mc:Fallback>
      </mc:AlternateContent>
      <p:grpSp>
        <p:nvGrpSpPr>
          <p:cNvPr id="57" name="Group 56">
            <a:extLst>
              <a:ext uri="{FF2B5EF4-FFF2-40B4-BE49-F238E27FC236}">
                <a16:creationId xmlns:a16="http://schemas.microsoft.com/office/drawing/2014/main" id="{0BB34258-29F9-42DB-8CAC-AAADE4E4DA6F}"/>
              </a:ext>
            </a:extLst>
          </p:cNvPr>
          <p:cNvGrpSpPr/>
          <p:nvPr/>
        </p:nvGrpSpPr>
        <p:grpSpPr>
          <a:xfrm>
            <a:off x="7375950" y="3714570"/>
            <a:ext cx="46080" cy="42120"/>
            <a:chOff x="7375950" y="3714570"/>
            <a:chExt cx="46080" cy="42120"/>
          </a:xfrm>
        </p:grpSpPr>
        <mc:AlternateContent xmlns:mc="http://schemas.openxmlformats.org/markup-compatibility/2006" xmlns:p14="http://schemas.microsoft.com/office/powerpoint/2010/main">
          <mc:Choice Requires="p14">
            <p:contentPart p14:bwMode="auto" r:id="rId27">
              <p14:nvContentPartPr>
                <p14:cNvPr id="49" name="Ink 48">
                  <a:extLst>
                    <a:ext uri="{FF2B5EF4-FFF2-40B4-BE49-F238E27FC236}">
                      <a16:creationId xmlns:a16="http://schemas.microsoft.com/office/drawing/2014/main" id="{A9E38D69-8CA8-4B85-A5C2-A325BDAF0177}"/>
                    </a:ext>
                  </a:extLst>
                </p14:cNvPr>
                <p14:cNvContentPartPr/>
                <p14:nvPr/>
              </p14:nvContentPartPr>
              <p14:xfrm>
                <a:off x="7383510" y="3726090"/>
                <a:ext cx="360" cy="360"/>
              </p14:xfrm>
            </p:contentPart>
          </mc:Choice>
          <mc:Fallback xmlns="">
            <p:pic>
              <p:nvPicPr>
                <p:cNvPr id="49" name="Ink 48">
                  <a:extLst>
                    <a:ext uri="{FF2B5EF4-FFF2-40B4-BE49-F238E27FC236}">
                      <a16:creationId xmlns:a16="http://schemas.microsoft.com/office/drawing/2014/main" id="{A9E38D69-8CA8-4B85-A5C2-A325BDAF0177}"/>
                    </a:ext>
                  </a:extLst>
                </p:cNvPr>
                <p:cNvPicPr/>
                <p:nvPr/>
              </p:nvPicPr>
              <p:blipFill>
                <a:blip r:embed="rId26"/>
                <a:stretch>
                  <a:fillRect/>
                </a:stretch>
              </p:blipFill>
              <p:spPr>
                <a:xfrm>
                  <a:off x="7347510" y="369009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0" name="Ink 49">
                  <a:extLst>
                    <a:ext uri="{FF2B5EF4-FFF2-40B4-BE49-F238E27FC236}">
                      <a16:creationId xmlns:a16="http://schemas.microsoft.com/office/drawing/2014/main" id="{E7B61596-D38A-48CC-A532-5DEDB0E6890F}"/>
                    </a:ext>
                  </a:extLst>
                </p14:cNvPr>
                <p14:cNvContentPartPr/>
                <p14:nvPr/>
              </p14:nvContentPartPr>
              <p14:xfrm>
                <a:off x="7383510" y="3714570"/>
                <a:ext cx="360" cy="360"/>
              </p14:xfrm>
            </p:contentPart>
          </mc:Choice>
          <mc:Fallback xmlns="">
            <p:pic>
              <p:nvPicPr>
                <p:cNvPr id="50" name="Ink 49">
                  <a:extLst>
                    <a:ext uri="{FF2B5EF4-FFF2-40B4-BE49-F238E27FC236}">
                      <a16:creationId xmlns:a16="http://schemas.microsoft.com/office/drawing/2014/main" id="{E7B61596-D38A-48CC-A532-5DEDB0E6890F}"/>
                    </a:ext>
                  </a:extLst>
                </p:cNvPr>
                <p:cNvPicPr/>
                <p:nvPr/>
              </p:nvPicPr>
              <p:blipFill>
                <a:blip r:embed="rId26"/>
                <a:stretch>
                  <a:fillRect/>
                </a:stretch>
              </p:blipFill>
              <p:spPr>
                <a:xfrm>
                  <a:off x="7347510" y="367857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2" name="Ink 51">
                  <a:extLst>
                    <a:ext uri="{FF2B5EF4-FFF2-40B4-BE49-F238E27FC236}">
                      <a16:creationId xmlns:a16="http://schemas.microsoft.com/office/drawing/2014/main" id="{42EB261E-E99B-41D5-9B16-04912F60F41A}"/>
                    </a:ext>
                  </a:extLst>
                </p14:cNvPr>
                <p14:cNvContentPartPr/>
                <p14:nvPr/>
              </p14:nvContentPartPr>
              <p14:xfrm>
                <a:off x="7379550" y="3714570"/>
                <a:ext cx="360" cy="360"/>
              </p14:xfrm>
            </p:contentPart>
          </mc:Choice>
          <mc:Fallback xmlns="">
            <p:pic>
              <p:nvPicPr>
                <p:cNvPr id="52" name="Ink 51">
                  <a:extLst>
                    <a:ext uri="{FF2B5EF4-FFF2-40B4-BE49-F238E27FC236}">
                      <a16:creationId xmlns:a16="http://schemas.microsoft.com/office/drawing/2014/main" id="{42EB261E-E99B-41D5-9B16-04912F60F41A}"/>
                    </a:ext>
                  </a:extLst>
                </p:cNvPr>
                <p:cNvPicPr/>
                <p:nvPr/>
              </p:nvPicPr>
              <p:blipFill>
                <a:blip r:embed="rId26"/>
                <a:stretch>
                  <a:fillRect/>
                </a:stretch>
              </p:blipFill>
              <p:spPr>
                <a:xfrm>
                  <a:off x="7343550" y="367857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4" name="Ink 53">
                  <a:extLst>
                    <a:ext uri="{FF2B5EF4-FFF2-40B4-BE49-F238E27FC236}">
                      <a16:creationId xmlns:a16="http://schemas.microsoft.com/office/drawing/2014/main" id="{A52A7D7C-C839-4BB9-836B-0F3628769FC7}"/>
                    </a:ext>
                  </a:extLst>
                </p14:cNvPr>
                <p14:cNvContentPartPr/>
                <p14:nvPr/>
              </p14:nvContentPartPr>
              <p14:xfrm>
                <a:off x="7375950" y="3714570"/>
                <a:ext cx="360" cy="360"/>
              </p14:xfrm>
            </p:contentPart>
          </mc:Choice>
          <mc:Fallback xmlns="">
            <p:pic>
              <p:nvPicPr>
                <p:cNvPr id="54" name="Ink 53">
                  <a:extLst>
                    <a:ext uri="{FF2B5EF4-FFF2-40B4-BE49-F238E27FC236}">
                      <a16:creationId xmlns:a16="http://schemas.microsoft.com/office/drawing/2014/main" id="{A52A7D7C-C839-4BB9-836B-0F3628769FC7}"/>
                    </a:ext>
                  </a:extLst>
                </p:cNvPr>
                <p:cNvPicPr/>
                <p:nvPr/>
              </p:nvPicPr>
              <p:blipFill>
                <a:blip r:embed="rId26"/>
                <a:stretch>
                  <a:fillRect/>
                </a:stretch>
              </p:blipFill>
              <p:spPr>
                <a:xfrm>
                  <a:off x="7340310" y="367857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6" name="Ink 55">
                  <a:extLst>
                    <a:ext uri="{FF2B5EF4-FFF2-40B4-BE49-F238E27FC236}">
                      <a16:creationId xmlns:a16="http://schemas.microsoft.com/office/drawing/2014/main" id="{B8FAEE20-2B50-4779-8F35-07977B1B3C7D}"/>
                    </a:ext>
                  </a:extLst>
                </p14:cNvPr>
                <p14:cNvContentPartPr/>
                <p14:nvPr/>
              </p14:nvContentPartPr>
              <p14:xfrm>
                <a:off x="7421670" y="3756330"/>
                <a:ext cx="360" cy="360"/>
              </p14:xfrm>
            </p:contentPart>
          </mc:Choice>
          <mc:Fallback xmlns="">
            <p:pic>
              <p:nvPicPr>
                <p:cNvPr id="56" name="Ink 55">
                  <a:extLst>
                    <a:ext uri="{FF2B5EF4-FFF2-40B4-BE49-F238E27FC236}">
                      <a16:creationId xmlns:a16="http://schemas.microsoft.com/office/drawing/2014/main" id="{B8FAEE20-2B50-4779-8F35-07977B1B3C7D}"/>
                    </a:ext>
                  </a:extLst>
                </p:cNvPr>
                <p:cNvPicPr/>
                <p:nvPr/>
              </p:nvPicPr>
              <p:blipFill>
                <a:blip r:embed="rId26"/>
                <a:stretch>
                  <a:fillRect/>
                </a:stretch>
              </p:blipFill>
              <p:spPr>
                <a:xfrm>
                  <a:off x="7386030" y="3720330"/>
                  <a:ext cx="72000" cy="72000"/>
                </a:xfrm>
                <a:prstGeom prst="rect">
                  <a:avLst/>
                </a:prstGeom>
              </p:spPr>
            </p:pic>
          </mc:Fallback>
        </mc:AlternateContent>
      </p:grpSp>
      <p:grpSp>
        <p:nvGrpSpPr>
          <p:cNvPr id="75" name="Group 74">
            <a:extLst>
              <a:ext uri="{FF2B5EF4-FFF2-40B4-BE49-F238E27FC236}">
                <a16:creationId xmlns:a16="http://schemas.microsoft.com/office/drawing/2014/main" id="{5C9B9AD9-74D8-4F49-81A4-575D148E50E2}"/>
              </a:ext>
            </a:extLst>
          </p:cNvPr>
          <p:cNvGrpSpPr/>
          <p:nvPr/>
        </p:nvGrpSpPr>
        <p:grpSpPr>
          <a:xfrm>
            <a:off x="7288110" y="3630690"/>
            <a:ext cx="65160" cy="30960"/>
            <a:chOff x="7288110" y="3630690"/>
            <a:chExt cx="65160" cy="30960"/>
          </a:xfrm>
        </p:grpSpPr>
        <mc:AlternateContent xmlns:mc="http://schemas.openxmlformats.org/markup-compatibility/2006" xmlns:p14="http://schemas.microsoft.com/office/powerpoint/2010/main">
          <mc:Choice Requires="p14">
            <p:contentPart p14:bwMode="auto" r:id="rId32">
              <p14:nvContentPartPr>
                <p14:cNvPr id="58" name="Ink 57">
                  <a:extLst>
                    <a:ext uri="{FF2B5EF4-FFF2-40B4-BE49-F238E27FC236}">
                      <a16:creationId xmlns:a16="http://schemas.microsoft.com/office/drawing/2014/main" id="{4A440424-8629-4CC9-978D-1BE67E9476B7}"/>
                    </a:ext>
                  </a:extLst>
                </p14:cNvPr>
                <p14:cNvContentPartPr/>
                <p14:nvPr/>
              </p14:nvContentPartPr>
              <p14:xfrm>
                <a:off x="7318710" y="3634650"/>
                <a:ext cx="360" cy="360"/>
              </p14:xfrm>
            </p:contentPart>
          </mc:Choice>
          <mc:Fallback xmlns="">
            <p:pic>
              <p:nvPicPr>
                <p:cNvPr id="58" name="Ink 57">
                  <a:extLst>
                    <a:ext uri="{FF2B5EF4-FFF2-40B4-BE49-F238E27FC236}">
                      <a16:creationId xmlns:a16="http://schemas.microsoft.com/office/drawing/2014/main" id="{4A440424-8629-4CC9-978D-1BE67E9476B7}"/>
                    </a:ext>
                  </a:extLst>
                </p:cNvPr>
                <p:cNvPicPr/>
                <p:nvPr/>
              </p:nvPicPr>
              <p:blipFill>
                <a:blip r:embed="rId33"/>
                <a:stretch>
                  <a:fillRect/>
                </a:stretch>
              </p:blipFill>
              <p:spPr>
                <a:xfrm>
                  <a:off x="7300710" y="361665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9" name="Ink 58">
                  <a:extLst>
                    <a:ext uri="{FF2B5EF4-FFF2-40B4-BE49-F238E27FC236}">
                      <a16:creationId xmlns:a16="http://schemas.microsoft.com/office/drawing/2014/main" id="{5AB2DB78-168B-4BE8-9639-2225E876FC12}"/>
                    </a:ext>
                  </a:extLst>
                </p14:cNvPr>
                <p14:cNvContentPartPr/>
                <p14:nvPr/>
              </p14:nvContentPartPr>
              <p14:xfrm>
                <a:off x="7307190" y="3634650"/>
                <a:ext cx="360" cy="360"/>
              </p14:xfrm>
            </p:contentPart>
          </mc:Choice>
          <mc:Fallback xmlns="">
            <p:pic>
              <p:nvPicPr>
                <p:cNvPr id="59" name="Ink 58">
                  <a:extLst>
                    <a:ext uri="{FF2B5EF4-FFF2-40B4-BE49-F238E27FC236}">
                      <a16:creationId xmlns:a16="http://schemas.microsoft.com/office/drawing/2014/main" id="{5AB2DB78-168B-4BE8-9639-2225E876FC12}"/>
                    </a:ext>
                  </a:extLst>
                </p:cNvPr>
                <p:cNvPicPr/>
                <p:nvPr/>
              </p:nvPicPr>
              <p:blipFill>
                <a:blip r:embed="rId33"/>
                <a:stretch>
                  <a:fillRect/>
                </a:stretch>
              </p:blipFill>
              <p:spPr>
                <a:xfrm>
                  <a:off x="7289190" y="361665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1" name="Ink 60">
                  <a:extLst>
                    <a:ext uri="{FF2B5EF4-FFF2-40B4-BE49-F238E27FC236}">
                      <a16:creationId xmlns:a16="http://schemas.microsoft.com/office/drawing/2014/main" id="{057F5099-C939-44E2-B625-1E5A564CFED0}"/>
                    </a:ext>
                  </a:extLst>
                </p14:cNvPr>
                <p14:cNvContentPartPr/>
                <p14:nvPr/>
              </p14:nvContentPartPr>
              <p14:xfrm>
                <a:off x="7333830" y="3657330"/>
                <a:ext cx="360" cy="360"/>
              </p14:xfrm>
            </p:contentPart>
          </mc:Choice>
          <mc:Fallback xmlns="">
            <p:pic>
              <p:nvPicPr>
                <p:cNvPr id="61" name="Ink 60">
                  <a:extLst>
                    <a:ext uri="{FF2B5EF4-FFF2-40B4-BE49-F238E27FC236}">
                      <a16:creationId xmlns:a16="http://schemas.microsoft.com/office/drawing/2014/main" id="{057F5099-C939-44E2-B625-1E5A564CFED0}"/>
                    </a:ext>
                  </a:extLst>
                </p:cNvPr>
                <p:cNvPicPr/>
                <p:nvPr/>
              </p:nvPicPr>
              <p:blipFill>
                <a:blip r:embed="rId33"/>
                <a:stretch>
                  <a:fillRect/>
                </a:stretch>
              </p:blipFill>
              <p:spPr>
                <a:xfrm>
                  <a:off x="7315830" y="363933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2" name="Ink 61">
                  <a:extLst>
                    <a:ext uri="{FF2B5EF4-FFF2-40B4-BE49-F238E27FC236}">
                      <a16:creationId xmlns:a16="http://schemas.microsoft.com/office/drawing/2014/main" id="{2991D249-1EE0-4F58-9530-9EEDBAE242E0}"/>
                    </a:ext>
                  </a:extLst>
                </p14:cNvPr>
                <p14:cNvContentPartPr/>
                <p14:nvPr/>
              </p14:nvContentPartPr>
              <p14:xfrm>
                <a:off x="7352910" y="3645810"/>
                <a:ext cx="360" cy="360"/>
              </p14:xfrm>
            </p:contentPart>
          </mc:Choice>
          <mc:Fallback xmlns="">
            <p:pic>
              <p:nvPicPr>
                <p:cNvPr id="62" name="Ink 61">
                  <a:extLst>
                    <a:ext uri="{FF2B5EF4-FFF2-40B4-BE49-F238E27FC236}">
                      <a16:creationId xmlns:a16="http://schemas.microsoft.com/office/drawing/2014/main" id="{2991D249-1EE0-4F58-9530-9EEDBAE242E0}"/>
                    </a:ext>
                  </a:extLst>
                </p:cNvPr>
                <p:cNvPicPr/>
                <p:nvPr/>
              </p:nvPicPr>
              <p:blipFill>
                <a:blip r:embed="rId33"/>
                <a:stretch>
                  <a:fillRect/>
                </a:stretch>
              </p:blipFill>
              <p:spPr>
                <a:xfrm>
                  <a:off x="7334910" y="362781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3" name="Ink 62">
                  <a:extLst>
                    <a:ext uri="{FF2B5EF4-FFF2-40B4-BE49-F238E27FC236}">
                      <a16:creationId xmlns:a16="http://schemas.microsoft.com/office/drawing/2014/main" id="{49B1202D-5421-4A39-A000-FA76632A5032}"/>
                    </a:ext>
                  </a:extLst>
                </p14:cNvPr>
                <p14:cNvContentPartPr/>
                <p14:nvPr/>
              </p14:nvContentPartPr>
              <p14:xfrm>
                <a:off x="7352910" y="3645810"/>
                <a:ext cx="360" cy="360"/>
              </p14:xfrm>
            </p:contentPart>
          </mc:Choice>
          <mc:Fallback xmlns="">
            <p:pic>
              <p:nvPicPr>
                <p:cNvPr id="63" name="Ink 62">
                  <a:extLst>
                    <a:ext uri="{FF2B5EF4-FFF2-40B4-BE49-F238E27FC236}">
                      <a16:creationId xmlns:a16="http://schemas.microsoft.com/office/drawing/2014/main" id="{49B1202D-5421-4A39-A000-FA76632A5032}"/>
                    </a:ext>
                  </a:extLst>
                </p:cNvPr>
                <p:cNvPicPr/>
                <p:nvPr/>
              </p:nvPicPr>
              <p:blipFill>
                <a:blip r:embed="rId33"/>
                <a:stretch>
                  <a:fillRect/>
                </a:stretch>
              </p:blipFill>
              <p:spPr>
                <a:xfrm>
                  <a:off x="7334910" y="362781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5" name="Ink 64">
                  <a:extLst>
                    <a:ext uri="{FF2B5EF4-FFF2-40B4-BE49-F238E27FC236}">
                      <a16:creationId xmlns:a16="http://schemas.microsoft.com/office/drawing/2014/main" id="{D83D9298-CE9F-4F3F-891F-9921993FA2BF}"/>
                    </a:ext>
                  </a:extLst>
                </p14:cNvPr>
                <p14:cNvContentPartPr/>
                <p14:nvPr/>
              </p14:nvContentPartPr>
              <p14:xfrm>
                <a:off x="7337790" y="3638250"/>
                <a:ext cx="360" cy="360"/>
              </p14:xfrm>
            </p:contentPart>
          </mc:Choice>
          <mc:Fallback xmlns="">
            <p:pic>
              <p:nvPicPr>
                <p:cNvPr id="65" name="Ink 64">
                  <a:extLst>
                    <a:ext uri="{FF2B5EF4-FFF2-40B4-BE49-F238E27FC236}">
                      <a16:creationId xmlns:a16="http://schemas.microsoft.com/office/drawing/2014/main" id="{D83D9298-CE9F-4F3F-891F-9921993FA2BF}"/>
                    </a:ext>
                  </a:extLst>
                </p:cNvPr>
                <p:cNvPicPr/>
                <p:nvPr/>
              </p:nvPicPr>
              <p:blipFill>
                <a:blip r:embed="rId33"/>
                <a:stretch>
                  <a:fillRect/>
                </a:stretch>
              </p:blipFill>
              <p:spPr>
                <a:xfrm>
                  <a:off x="7319790" y="362025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6" name="Ink 65">
                  <a:extLst>
                    <a:ext uri="{FF2B5EF4-FFF2-40B4-BE49-F238E27FC236}">
                      <a16:creationId xmlns:a16="http://schemas.microsoft.com/office/drawing/2014/main" id="{7B7AD290-906C-432A-BE8A-DBF0AFF3ED5C}"/>
                    </a:ext>
                  </a:extLst>
                </p14:cNvPr>
                <p14:cNvContentPartPr/>
                <p14:nvPr/>
              </p14:nvContentPartPr>
              <p14:xfrm>
                <a:off x="7337790" y="3630690"/>
                <a:ext cx="360" cy="360"/>
              </p14:xfrm>
            </p:contentPart>
          </mc:Choice>
          <mc:Fallback xmlns="">
            <p:pic>
              <p:nvPicPr>
                <p:cNvPr id="66" name="Ink 65">
                  <a:extLst>
                    <a:ext uri="{FF2B5EF4-FFF2-40B4-BE49-F238E27FC236}">
                      <a16:creationId xmlns:a16="http://schemas.microsoft.com/office/drawing/2014/main" id="{7B7AD290-906C-432A-BE8A-DBF0AFF3ED5C}"/>
                    </a:ext>
                  </a:extLst>
                </p:cNvPr>
                <p:cNvPicPr/>
                <p:nvPr/>
              </p:nvPicPr>
              <p:blipFill>
                <a:blip r:embed="rId33"/>
                <a:stretch>
                  <a:fillRect/>
                </a:stretch>
              </p:blipFill>
              <p:spPr>
                <a:xfrm>
                  <a:off x="7319790" y="361269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8" name="Ink 67">
                  <a:extLst>
                    <a:ext uri="{FF2B5EF4-FFF2-40B4-BE49-F238E27FC236}">
                      <a16:creationId xmlns:a16="http://schemas.microsoft.com/office/drawing/2014/main" id="{CC583095-5350-4CD3-8020-11EE1CD3CB7D}"/>
                    </a:ext>
                  </a:extLst>
                </p14:cNvPr>
                <p14:cNvContentPartPr/>
                <p14:nvPr/>
              </p14:nvContentPartPr>
              <p14:xfrm>
                <a:off x="7311150" y="3657330"/>
                <a:ext cx="360" cy="360"/>
              </p14:xfrm>
            </p:contentPart>
          </mc:Choice>
          <mc:Fallback xmlns="">
            <p:pic>
              <p:nvPicPr>
                <p:cNvPr id="68" name="Ink 67">
                  <a:extLst>
                    <a:ext uri="{FF2B5EF4-FFF2-40B4-BE49-F238E27FC236}">
                      <a16:creationId xmlns:a16="http://schemas.microsoft.com/office/drawing/2014/main" id="{CC583095-5350-4CD3-8020-11EE1CD3CB7D}"/>
                    </a:ext>
                  </a:extLst>
                </p:cNvPr>
                <p:cNvPicPr/>
                <p:nvPr/>
              </p:nvPicPr>
              <p:blipFill>
                <a:blip r:embed="rId33"/>
                <a:stretch>
                  <a:fillRect/>
                </a:stretch>
              </p:blipFill>
              <p:spPr>
                <a:xfrm>
                  <a:off x="7293150" y="363933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0" name="Ink 69">
                  <a:extLst>
                    <a:ext uri="{FF2B5EF4-FFF2-40B4-BE49-F238E27FC236}">
                      <a16:creationId xmlns:a16="http://schemas.microsoft.com/office/drawing/2014/main" id="{62241C74-2158-4943-ABB0-40A239066BD2}"/>
                    </a:ext>
                  </a:extLst>
                </p14:cNvPr>
                <p14:cNvContentPartPr/>
                <p14:nvPr/>
              </p14:nvContentPartPr>
              <p14:xfrm>
                <a:off x="7288110" y="3642210"/>
                <a:ext cx="360" cy="360"/>
              </p14:xfrm>
            </p:contentPart>
          </mc:Choice>
          <mc:Fallback xmlns="">
            <p:pic>
              <p:nvPicPr>
                <p:cNvPr id="70" name="Ink 69">
                  <a:extLst>
                    <a:ext uri="{FF2B5EF4-FFF2-40B4-BE49-F238E27FC236}">
                      <a16:creationId xmlns:a16="http://schemas.microsoft.com/office/drawing/2014/main" id="{62241C74-2158-4943-ABB0-40A239066BD2}"/>
                    </a:ext>
                  </a:extLst>
                </p:cNvPr>
                <p:cNvPicPr/>
                <p:nvPr/>
              </p:nvPicPr>
              <p:blipFill>
                <a:blip r:embed="rId33"/>
                <a:stretch>
                  <a:fillRect/>
                </a:stretch>
              </p:blipFill>
              <p:spPr>
                <a:xfrm>
                  <a:off x="7270110" y="362421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2" name="Ink 71">
                  <a:extLst>
                    <a:ext uri="{FF2B5EF4-FFF2-40B4-BE49-F238E27FC236}">
                      <a16:creationId xmlns:a16="http://schemas.microsoft.com/office/drawing/2014/main" id="{92DECBFF-2544-49DA-8B5B-08E6CF2625B8}"/>
                    </a:ext>
                  </a:extLst>
                </p14:cNvPr>
                <p14:cNvContentPartPr/>
                <p14:nvPr/>
              </p14:nvContentPartPr>
              <p14:xfrm>
                <a:off x="7333830" y="3661290"/>
                <a:ext cx="360" cy="360"/>
              </p14:xfrm>
            </p:contentPart>
          </mc:Choice>
          <mc:Fallback xmlns="">
            <p:pic>
              <p:nvPicPr>
                <p:cNvPr id="72" name="Ink 71">
                  <a:extLst>
                    <a:ext uri="{FF2B5EF4-FFF2-40B4-BE49-F238E27FC236}">
                      <a16:creationId xmlns:a16="http://schemas.microsoft.com/office/drawing/2014/main" id="{92DECBFF-2544-49DA-8B5B-08E6CF2625B8}"/>
                    </a:ext>
                  </a:extLst>
                </p:cNvPr>
                <p:cNvPicPr/>
                <p:nvPr/>
              </p:nvPicPr>
              <p:blipFill>
                <a:blip r:embed="rId33"/>
                <a:stretch>
                  <a:fillRect/>
                </a:stretch>
              </p:blipFill>
              <p:spPr>
                <a:xfrm>
                  <a:off x="7315830" y="364329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4" name="Ink 73">
                  <a:extLst>
                    <a:ext uri="{FF2B5EF4-FFF2-40B4-BE49-F238E27FC236}">
                      <a16:creationId xmlns:a16="http://schemas.microsoft.com/office/drawing/2014/main" id="{221ABFB0-B878-4857-9F6D-08279CB1AAA9}"/>
                    </a:ext>
                  </a:extLst>
                </p14:cNvPr>
                <p14:cNvContentPartPr/>
                <p14:nvPr/>
              </p14:nvContentPartPr>
              <p14:xfrm>
                <a:off x="7352910" y="3645810"/>
                <a:ext cx="360" cy="360"/>
              </p14:xfrm>
            </p:contentPart>
          </mc:Choice>
          <mc:Fallback xmlns="">
            <p:pic>
              <p:nvPicPr>
                <p:cNvPr id="74" name="Ink 73">
                  <a:extLst>
                    <a:ext uri="{FF2B5EF4-FFF2-40B4-BE49-F238E27FC236}">
                      <a16:creationId xmlns:a16="http://schemas.microsoft.com/office/drawing/2014/main" id="{221ABFB0-B878-4857-9F6D-08279CB1AAA9}"/>
                    </a:ext>
                  </a:extLst>
                </p:cNvPr>
                <p:cNvPicPr/>
                <p:nvPr/>
              </p:nvPicPr>
              <p:blipFill>
                <a:blip r:embed="rId33"/>
                <a:stretch>
                  <a:fillRect/>
                </a:stretch>
              </p:blipFill>
              <p:spPr>
                <a:xfrm>
                  <a:off x="7334910" y="3627810"/>
                  <a:ext cx="36000" cy="36000"/>
                </a:xfrm>
                <a:prstGeom prst="rect">
                  <a:avLst/>
                </a:prstGeom>
              </p:spPr>
            </p:pic>
          </mc:Fallback>
        </mc:AlternateContent>
      </p:grpSp>
      <p:grpSp>
        <p:nvGrpSpPr>
          <p:cNvPr id="79" name="Group 78">
            <a:extLst>
              <a:ext uri="{FF2B5EF4-FFF2-40B4-BE49-F238E27FC236}">
                <a16:creationId xmlns:a16="http://schemas.microsoft.com/office/drawing/2014/main" id="{C6AD6254-C443-4D6D-A7A5-C8CD4067C273}"/>
              </a:ext>
            </a:extLst>
          </p:cNvPr>
          <p:cNvGrpSpPr/>
          <p:nvPr/>
        </p:nvGrpSpPr>
        <p:grpSpPr>
          <a:xfrm>
            <a:off x="6398905" y="2886887"/>
            <a:ext cx="969716" cy="990550"/>
            <a:chOff x="6398905" y="2886887"/>
            <a:chExt cx="969716" cy="990550"/>
          </a:xfrm>
        </p:grpSpPr>
        <p:grpSp>
          <p:nvGrpSpPr>
            <p:cNvPr id="77" name="Group 76">
              <a:extLst>
                <a:ext uri="{FF2B5EF4-FFF2-40B4-BE49-F238E27FC236}">
                  <a16:creationId xmlns:a16="http://schemas.microsoft.com/office/drawing/2014/main" id="{721755AE-5F43-4181-B53B-D359FDAF3510}"/>
                </a:ext>
              </a:extLst>
            </p:cNvPr>
            <p:cNvGrpSpPr/>
            <p:nvPr/>
          </p:nvGrpSpPr>
          <p:grpSpPr>
            <a:xfrm>
              <a:off x="6398905" y="2886887"/>
              <a:ext cx="969716" cy="990550"/>
              <a:chOff x="6398905" y="2886887"/>
              <a:chExt cx="969716" cy="990550"/>
            </a:xfrm>
          </p:grpSpPr>
          <p:pic>
            <p:nvPicPr>
              <p:cNvPr id="36" name="Picture 35">
                <a:extLst>
                  <a:ext uri="{FF2B5EF4-FFF2-40B4-BE49-F238E27FC236}">
                    <a16:creationId xmlns:a16="http://schemas.microsoft.com/office/drawing/2014/main" id="{95528529-94B0-40BE-BAF1-01BECEE4662F}"/>
                  </a:ext>
                </a:extLst>
              </p:cNvPr>
              <p:cNvPicPr>
                <a:picLocks noChangeAspect="1"/>
              </p:cNvPicPr>
              <p:nvPr/>
            </p:nvPicPr>
            <p:blipFill rotWithShape="1">
              <a:blip r:embed="rId44">
                <a:extLst>
                  <a:ext uri="{BEBA8EAE-BF5A-486C-A8C5-ECC9F3942E4B}">
                    <a14:imgProps xmlns:a14="http://schemas.microsoft.com/office/drawing/2010/main">
                      <a14:imgLayer r:embed="rId45">
                        <a14:imgEffect>
                          <a14:backgroundRemoval t="9453" b="96020" l="4167" r="96667">
                            <a14:foregroundMark x1="22083" y1="48756" x2="22083" y2="48756"/>
                            <a14:foregroundMark x1="4167" y1="32836" x2="4167" y2="32836"/>
                            <a14:foregroundMark x1="76250" y1="65174" x2="76250" y2="65174"/>
                            <a14:foregroundMark x1="88333" y1="80100" x2="88333" y2="80100"/>
                            <a14:foregroundMark x1="89583" y1="82587" x2="89583" y2="82587"/>
                            <a14:foregroundMark x1="87917" y1="82587" x2="87917" y2="82587"/>
                            <a14:foregroundMark x1="85000" y1="79602" x2="85000" y2="79602"/>
                            <a14:foregroundMark x1="95000" y1="92040" x2="95000" y2="92040"/>
                            <a14:foregroundMark x1="96667" y1="94030" x2="96667" y2="94030"/>
                            <a14:foregroundMark x1="88333" y1="85572" x2="88333" y2="85572"/>
                            <a14:foregroundMark x1="80000" y1="71144" x2="80000" y2="71144"/>
                            <a14:foregroundMark x1="73750" y1="64179" x2="73750" y2="64179"/>
                            <a14:foregroundMark x1="70417" y1="57214" x2="70417" y2="57214"/>
                            <a14:foregroundMark x1="93750" y1="81095" x2="93750" y2="81095"/>
                            <a14:foregroundMark x1="93750" y1="79104" x2="93750" y2="79104"/>
                            <a14:foregroundMark x1="68750" y1="96020" x2="68750" y2="96020"/>
                            <a14:foregroundMark x1="85000" y1="76617" x2="85000" y2="76617"/>
                            <a14:foregroundMark x1="86250" y1="77114" x2="86250" y2="77114"/>
                            <a14:foregroundMark x1="86250" y1="79104" x2="86250" y2="79104"/>
                            <a14:foregroundMark x1="85000" y1="74627" x2="85000" y2="74627"/>
                            <a14:foregroundMark x1="23750" y1="51244" x2="23750" y2="51244"/>
                          </a14:backgroundRemoval>
                        </a14:imgEffect>
                      </a14:imgLayer>
                    </a14:imgProps>
                  </a:ext>
                </a:extLst>
              </a:blip>
              <a:srcRect r="16497" b="29642"/>
              <a:stretch/>
            </p:blipFill>
            <p:spPr>
              <a:xfrm>
                <a:off x="6398905" y="2886887"/>
                <a:ext cx="889205" cy="627481"/>
              </a:xfrm>
              <a:prstGeom prst="rect">
                <a:avLst/>
              </a:prstGeom>
            </p:spPr>
          </p:pic>
          <p:sp>
            <p:nvSpPr>
              <p:cNvPr id="76" name="Rectangle 75">
                <a:extLst>
                  <a:ext uri="{FF2B5EF4-FFF2-40B4-BE49-F238E27FC236}">
                    <a16:creationId xmlns:a16="http://schemas.microsoft.com/office/drawing/2014/main" id="{9E4536C9-4AA3-4809-9C8A-D139ECA5B20A}"/>
                  </a:ext>
                </a:extLst>
              </p:cNvPr>
              <p:cNvSpPr/>
              <p:nvPr/>
            </p:nvSpPr>
            <p:spPr>
              <a:xfrm rot="3017133" flipV="1">
                <a:off x="7092626" y="3601441"/>
                <a:ext cx="506272" cy="4571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TextBox 77">
              <a:extLst>
                <a:ext uri="{FF2B5EF4-FFF2-40B4-BE49-F238E27FC236}">
                  <a16:creationId xmlns:a16="http://schemas.microsoft.com/office/drawing/2014/main" id="{788D954C-9AE4-4CA2-82A5-EDA054D60E89}"/>
                </a:ext>
              </a:extLst>
            </p:cNvPr>
            <p:cNvSpPr txBox="1"/>
            <p:nvPr/>
          </p:nvSpPr>
          <p:spPr>
            <a:xfrm>
              <a:off x="6814832" y="2910270"/>
              <a:ext cx="415498" cy="369332"/>
            </a:xfrm>
            <a:prstGeom prst="rect">
              <a:avLst/>
            </a:prstGeom>
            <a:noFill/>
          </p:spPr>
          <p:txBody>
            <a:bodyPr wrap="none" rtlCol="0">
              <a:spAutoFit/>
            </a:bodyPr>
            <a:lstStyle/>
            <a:p>
              <a:r>
                <a:rPr lang="en-US" b="1" dirty="0"/>
                <a:t>O</a:t>
              </a:r>
              <a:r>
                <a:rPr lang="en-US" b="1" baseline="-25000" dirty="0"/>
                <a:t>2</a:t>
              </a:r>
            </a:p>
          </p:txBody>
        </p:sp>
      </p:grpSp>
    </p:spTree>
    <p:extLst>
      <p:ext uri="{BB962C8B-B14F-4D97-AF65-F5344CB8AC3E}">
        <p14:creationId xmlns:p14="http://schemas.microsoft.com/office/powerpoint/2010/main" val="417665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4 -0.00694 L 0.004 -0.00694 C 0.00434 0.00231 0.00452 0.01181 0.00504 0.02106 C 0.00521 0.02477 0.00591 0.02569 0.00677 0.02894 C 0.00851 0.03495 0.00625 0.02708 0.00799 0.03449 C 0.00834 0.03588 0.00886 0.03704 0.0092 0.03843 C 0.01111 0.0537 0.00834 0.03495 0.01094 0.0463 C 0.01129 0.04792 0.01129 0.04954 0.01164 0.05093 C 0.01181 0.05278 0.01233 0.05463 0.01268 0.05648 C 0.01302 0.05741 0.0132 0.05856 0.01337 0.05972 C 0.01355 0.06111 0.01355 0.06273 0.01389 0.06435 C 0.01407 0.06528 0.01476 0.06597 0.01511 0.06667 C 0.0165 0.07269 0.01459 0.06528 0.01684 0.0713 C 0.01789 0.07431 0.01702 0.07407 0.01806 0.07755 C 0.01823 0.07847 0.01893 0.07917 0.01927 0.08009 C 0.01945 0.08079 0.01945 0.08171 0.0198 0.08241 C 0.02014 0.0831 0.02066 0.0838 0.02101 0.08472 C 0.02327 0.09074 0.0191 0.08264 0.02327 0.09028 C 0.02344 0.09167 0.02344 0.09352 0.02396 0.09491 C 0.02431 0.09606 0.02518 0.09699 0.0257 0.09815 C 0.02813 0.10301 0.03091 0.10764 0.03264 0.11296 C 0.03368 0.11574 0.03386 0.11944 0.03559 0.12153 C 0.04115 0.12778 0.04775 0.13218 0.05382 0.13727 C 0.0566 0.13958 0.0592 0.14167 0.06216 0.14352 C 0.06372 0.14468 0.06736 0.14583 0.06736 0.14583 C 0.07535 0.14537 0.08351 0.1456 0.0915 0.14421 C 0.09236 0.14421 0.09254 0.14259 0.09323 0.1419 C 0.09375 0.14144 0.09445 0.14144 0.09497 0.1412 C 0.09566 0.14051 0.09636 0.13981 0.0967 0.13889 C 0.09705 0.13819 0.09688 0.13704 0.0974 0.13657 C 0.09775 0.13588 0.09861 0.13588 0.09914 0.13565 C 0.09879 0.13333 0.09879 0.13079 0.09792 0.1287 C 0.09775 0.12801 0.09688 0.12778 0.09618 0.12778 C 0.09289 0.12801 0.08959 0.12894 0.08611 0.1294 C 0.08594 0.13009 0.08577 0.13102 0.08559 0.13171 C 0.0849 0.13426 0.0842 0.13472 0.08386 0.13727 C 0.08091 0.15579 0.08386 0.13981 0.08212 0.14907 C 0.08247 0.15139 0.08282 0.1537 0.08334 0.15602 C 0.08334 0.15694 0.08316 0.15833 0.08386 0.15833 C 0.08716 0.15903 0.09045 0.15787 0.09375 0.15764 C 0.0948 0.15741 0.10174 0.15602 0.10209 0.15532 C 0.10313 0.15278 0.10174 0.14954 0.10139 0.14676 C 0.10122 0.14352 0.10052 0.14282 0.09966 0.13958 C 0.09948 0.13866 0.09931 0.1375 0.09914 0.13657 C 0.09896 0.1338 0.09914 0.13102 0.09861 0.1287 C 0.09827 0.12778 0.0974 0.12778 0.0967 0.12778 C 0.09566 0.12801 0.0948 0.12894 0.09375 0.1294 C 0.09289 0.12986 0.09184 0.12986 0.09098 0.13009 C 0.08976 0.13125 0.08802 0.13171 0.08733 0.13333 C 0.08681 0.13472 0.08611 0.13588 0.08559 0.13727 C 0.08316 0.14375 0.08716 0.13519 0.08386 0.1419 C 0.08368 0.14306 0.08351 0.14421 0.08334 0.14514 C 0.08299 0.14606 0.08247 0.14653 0.08212 0.14745 C 0.08177 0.14815 0.0816 0.14907 0.08143 0.14977 C 0.08108 0.16227 0.07986 0.18958 0.07969 0.19769 C 0.07865 0.24884 0.08455 0.23171 0.07795 0.24954 C 0.07778 0.25301 0.07778 0.25671 0.07743 0.26042 C 0.07726 0.26157 0.07639 0.2625 0.07622 0.26366 C 0.07587 0.26505 0.07587 0.26667 0.0757 0.26829 C 0.07552 0.26921 0.07535 0.27037 0.075 0.2713 C 0.07448 0.27292 0.07344 0.27477 0.07205 0.27523 C 0.07153 0.27546 0.06233 0.27685 0.06216 0.27685 C 0.06111 0.27662 0.0599 0.27685 0.0592 0.27616 C 0.05816 0.27523 0.05816 0.27338 0.05747 0.27222 C 0.05695 0.2713 0.05608 0.2706 0.05556 0.26991 C 0.05157 0.26319 0.05782 0.27199 0.05261 0.26505 C 0.05243 0.26343 0.05209 0.26111 0.05157 0.25972 C 0.05122 0.25856 0.0507 0.25764 0.05035 0.25648 C 0.05122 0.25486 0.05191 0.25301 0.0533 0.25185 C 0.05382 0.25139 0.05452 0.25116 0.05504 0.25093 C 0.05556 0.25023 0.05625 0.24954 0.05677 0.24861 C 0.0573 0.24792 0.05747 0.24699 0.05799 0.2463 C 0.05851 0.24583 0.0592 0.24583 0.05973 0.2456 C 0.06372 0.24282 0.05903 0.24491 0.06389 0.24306 C 0.0658 0.24375 0.06789 0.24375 0.0698 0.24468 C 0.07066 0.24537 0.07118 0.24838 0.07153 0.24954 C 0.07188 0.25046 0.0724 0.25139 0.07275 0.25255 C 0.07292 0.25324 0.07309 0.25417 0.07327 0.25486 C 0.07361 0.25625 0.07414 0.25741 0.07448 0.2588 C 0.07518 0.26181 0.07483 0.26181 0.0757 0.26435 C 0.07605 0.26551 0.07657 0.26644 0.07674 0.26736 C 0.07743 0.2706 0.07848 0.27685 0.07848 0.27685 C 0.0783 0.2787 0.0783 0.28056 0.07795 0.28241 C 0.07778 0.2831 0.07778 0.28426 0.07743 0.28472 C 0.07709 0.28519 0.07327 0.28634 0.07327 0.28634 C 0.06806 0.28588 0.06268 0.28542 0.05747 0.28472 C 0.05643 0.28449 0.05434 0.28356 0.0533 0.2831 C 0.05261 0.28241 0.05157 0.28194 0.05157 0.28079 C 0.05139 0.2794 0.05174 0.27315 0.05261 0.2706 C 0.05295 0.26968 0.0533 0.26875 0.05382 0.26829 C 0.05434 0.26782 0.05504 0.26782 0.05556 0.26736 C 0.05625 0.26667 0.05695 0.26597 0.05747 0.26505 C 0.05834 0.26366 0.05834 0.26111 0.05973 0.26042 L 0.06146 0.25972 C 0.06216 0.2588 0.06268 0.25787 0.0632 0.25718 C 0.06736 0.25347 0.07153 0.25602 0.07674 0.25648 C 0.07778 0.25671 0.07882 0.25671 0.07969 0.25718 C 0.08039 0.25764 0.08091 0.25856 0.08143 0.2588 C 0.0823 0.25926 0.08299 0.25926 0.08386 0.25972 L 0.08733 0.26273 C 0.08802 0.26319 0.08872 0.26366 0.08907 0.26435 C 0.09358 0.27014 0.0882 0.26273 0.09271 0.26991 C 0.09323 0.2706 0.09375 0.2713 0.09445 0.27222 C 0.09584 0.27778 0.09375 0.2713 0.0967 0.27616 C 0.0974 0.27708 0.0974 0.27824 0.09792 0.27917 C 0.09861 0.28032 0.09948 0.28125 0.10035 0.28241 C 0.10052 0.2831 0.10052 0.28403 0.10087 0.28472 C 0.10122 0.28565 0.10174 0.28611 0.10209 0.28704 C 0.10261 0.28866 0.10261 0.29097 0.1033 0.29259 C 0.10365 0.29375 0.10434 0.29468 0.10504 0.2956 C 0.10469 0.3162 0.10434 0.33657 0.10382 0.35694 C 0.10348 0.36898 0.09566 0.3412 0.10434 0.37801 C 0.10486 0.37963 0.10677 0.37917 0.10799 0.37963 C 0.1158 0.38241 0.1073 0.37894 0.11268 0.38125 C 0.11493 0.39005 0.11268 0.38912 0.11667 0.38681 C 0.11736 0.38634 0.11789 0.38611 0.11858 0.38588 C 0.11875 0.38472 0.11823 0.38241 0.1191 0.38194 C 0.11997 0.38171 0.11962 0.38426 0.12032 0.38519 C 0.12118 0.38634 0.1224 0.38704 0.12327 0.38819 C 0.12379 0.38889 0.12448 0.39074 0.12448 0.39074 L 0.12448 0.39074 L 0.12448 0.39074 " pathEditMode="relative" ptsTypes="AAAAAAAAAAAAAAAAAAAAAAAAAAAAAAAAAAAAAAAAAAAAAAAAAAAAAAAAAAAAAAAAAAAAAAAAAAAAAAAAAAAAAAAAAAAAAAAAAAAAAAAAAAAAAAAAAAAAAAAAAA">
                                      <p:cBhvr>
                                        <p:cTn id="6" dur="2000" fill="hold"/>
                                        <p:tgtEl>
                                          <p:spTgt spid="1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381 -0.01713 L -0.00381 -0.01713 L 0.03438 -0.0162 C 0.03507 -0.0162 0.03594 -0.01597 0.03646 -0.01551 C 0.03698 -0.01528 0.03733 -0.01458 0.03768 -0.01389 C 0.03837 -0.01296 0.03855 -0.01111 0.03941 -0.01065 L 0.04063 -0.00995 C 0.0415 -0.0088 0.04289 -0.0081 0.04323 -0.00671 C 0.04323 -0.00602 0.04323 -0.00532 0.04358 -0.00509 C 0.04393 -0.00463 0.04445 -0.00463 0.0448 -0.0044 C 0.04532 -0.00394 0.04566 -0.00324 0.04601 -0.00278 C 0.04723 -0.00185 0.04844 -0.00116 0.04948 0 C 0.05105 0.00208 0.05018 0.00139 0.05191 0.00231 C 0.05591 0.00741 0.05 -0.00093 0.054 0.00718 C 0.05643 0.01204 0.05348 0.00602 0.05521 0.01065 C 0.05556 0.01111 0.05591 0.01157 0.05608 0.01227 C 0.05625 0.01273 0.05625 0.01343 0.05643 0.01389 C 0.0573 0.0162 0.0573 0.01574 0.05782 0.01782 C 0.05799 0.01875 0.05799 0.01968 0.05816 0.0206 C 0.05834 0.02153 0.05869 0.02245 0.05903 0.02338 C 0.0606 0.02778 0.06233 0.03218 0.06407 0.03657 C 0.06424 0.03727 0.06424 0.03773 0.06441 0.03843 C 0.06476 0.03958 0.06494 0.04097 0.06528 0.04213 C 0.06546 0.04282 0.06598 0.04329 0.06615 0.04398 C 0.06667 0.0456 0.06685 0.04722 0.06737 0.04884 C 0.06754 0.04954 0.06754 0.05 0.06771 0.05046 L 0.06858 0.05231 C 0.06875 0.05394 0.06875 0.05556 0.06893 0.05718 C 0.06928 0.05949 0.06962 0.06157 0.0698 0.06389 C 0.07014 0.06667 0.07014 0.06944 0.07032 0.07222 C 0.07049 0.07593 0.07032 0.07963 0.07066 0.08333 C 0.07084 0.08449 0.07136 0.08542 0.07153 0.08657 C 0.07171 0.0875 0.07171 0.08843 0.07188 0.08935 C 0.07205 0.09005 0.07257 0.09051 0.07275 0.0912 C 0.07292 0.09167 0.0731 0.09213 0.0731 0.09282 C 0.07344 0.09375 0.07362 0.09468 0.07396 0.0956 C 0.07431 0.09653 0.07483 0.09745 0.07518 0.09838 C 0.0757 0.09907 0.07622 0.09977 0.07657 0.10046 C 0.07709 0.10185 0.07726 0.10324 0.07778 0.1044 C 0.07796 0.10509 0.0783 0.10556 0.07865 0.10602 C 0.07882 0.10671 0.07882 0.10718 0.079 0.10787 C 0.07917 0.10833 0.07969 0.1088 0.07987 0.10949 C 0.08004 0.10995 0.08004 0.11065 0.08021 0.11111 C 0.08056 0.11157 0.08091 0.11227 0.08108 0.11273 C 0.08125 0.11319 0.08125 0.11389 0.08143 0.11435 C 0.08178 0.11528 0.0823 0.11597 0.08282 0.11667 C 0.08299 0.11713 0.08334 0.11782 0.08351 0.11829 C 0.08421 0.12292 0.08351 0.11921 0.0849 0.12338 C 0.08542 0.12546 0.0849 0.12477 0.08612 0.12662 C 0.08646 0.12731 0.08698 0.12778 0.08733 0.12824 C 0.0875 0.12894 0.0875 0.12963 0.08768 0.13009 C 0.08976 0.13333 0.09219 0.13819 0.09532 0.14051 C 0.09671 0.14167 0.0981 0.14352 0.09983 0.14398 C 0.10417 0.14491 0.10869 0.14421 0.1132 0.14444 C 0.12049 0.14213 0.12761 0.14167 0.13316 0.13449 C 0.13369 0.1338 0.13178 0.13472 0.13108 0.13495 C 0.13004 0.13519 0.12917 0.13542 0.12813 0.13565 C 0.12518 0.13588 0.1224 0.13634 0.11945 0.13657 C 0.11789 0.13727 0.11615 0.13727 0.11476 0.13843 C 0.11389 0.13889 0.11372 0.14051 0.1132 0.14167 L 0.11198 0.14398 C 0.1106 0.15116 0.11025 0.15139 0.11146 0.16227 C 0.11164 0.16273 0.11233 0.16181 0.11268 0.16157 C 0.11355 0.16111 0.11407 0.16065 0.11476 0.15995 C 0.11494 0.15949 0.11494 0.1588 0.11528 0.15833 C 0.11632 0.15602 0.11667 0.15694 0.11823 0.15556 C 0.11893 0.15486 0.11962 0.15417 0.12032 0.15324 C 0.12066 0.15278 0.12101 0.15208 0.12153 0.15162 C 0.12188 0.15139 0.1224 0.15139 0.12275 0.15116 C 0.1231 0.15 0.12362 0.14769 0.12362 0.14676 C 0.12327 0.14167 0.12275 0.13657 0.12188 0.13171 C 0.12188 0.13102 0.12136 0.13056 0.12101 0.13009 C 0.12066 0.1287 0.12032 0.12731 0.1198 0.12616 C 0.1191 0.12407 0.11893 0.12454 0.11771 0.12269 C 0.11598 0.11991 0.11737 0.12083 0.11528 0.11991 C 0.11441 0.1213 0.11372 0.12176 0.1132 0.12338 C 0.11303 0.12384 0.11303 0.12454 0.11268 0.125 C 0.11198 0.12708 0.11146 0.12731 0.11112 0.1294 C 0.11077 0.13171 0.1106 0.1338 0.11025 0.13611 C 0.11007 0.13704 0.11007 0.13796 0.1099 0.13889 C 0.10955 0.13981 0.10921 0.14074 0.10903 0.14167 C 0.10886 0.14282 0.10886 0.14398 0.10851 0.14491 C 0.10851 0.1456 0.10799 0.14606 0.10782 0.14676 C 0.10764 0.14722 0.10747 0.14769 0.1073 0.14838 C 0.10712 0.14884 0.10678 0.14931 0.10643 0.15 C 0.10625 0.15046 0.10625 0.15116 0.10608 0.15162 C 0.10591 0.15231 0.10556 0.15301 0.10521 0.15394 C 0.10504 0.1544 0.10504 0.15509 0.10487 0.15556 C 0.10452 0.15625 0.10417 0.15694 0.104 0.15787 C 0.10313 0.16065 0.10417 0.1588 0.10313 0.16273 C 0.10296 0.16366 0.10261 0.16435 0.10226 0.16505 C 0.10226 0.16597 0.10209 0.1669 0.10191 0.16782 C 0.10174 0.16852 0.10122 0.16921 0.10105 0.16991 C 0.09983 0.17662 0.10157 0.17245 0.09983 0.17616 C 0.09966 0.17685 0.09914 0.18079 0.09862 0.18218 C 0.09827 0.18287 0.0981 0.1838 0.09775 0.18449 C 0.09757 0.18542 0.09757 0.18634 0.0974 0.18727 C 0.09723 0.18796 0.09671 0.18866 0.09653 0.18935 C 0.09619 0.19051 0.09636 0.19167 0.09601 0.19282 C 0.09584 0.19398 0.09549 0.19491 0.09532 0.19606 C 0.09514 0.2 0.09497 0.20394 0.0948 0.20787 C 0.09445 0.21898 0.09445 0.23032 0.09393 0.24167 C 0.09393 0.24514 0.09375 0.24468 0.09237 0.24722 C 0.09219 0.24769 0.09202 0.24838 0.09185 0.24884 C 0.09167 0.24954 0.09115 0.25023 0.09115 0.25116 C 0.0908 0.25301 0.09098 0.25486 0.09063 0.25671 C 0.09046 0.25787 0.09011 0.2588 0.08976 0.25995 C 0.08941 0.26181 0.08907 0.26366 0.08855 0.26551 C 0.08837 0.26829 0.08872 0.2713 0.08768 0.27384 C 0.08716 0.27546 0.08768 0.2706 0.08733 0.26898 C 0.08716 0.26806 0.08664 0.26736 0.08646 0.26667 C 0.08612 0.26528 0.08594 0.26412 0.0856 0.26273 C 0.08507 0.26019 0.0856 0.26204 0.08438 0.25949 C 0.08403 0.2588 0.08403 0.25787 0.08351 0.25718 C 0.08316 0.25648 0.08264 0.25625 0.0823 0.25556 C 0.08195 0.25509 0.08108 0.25394 0.08143 0.25394 C 0.08282 0.25347 0.08421 0.25417 0.0856 0.2544 C 0.08629 0.25463 0.08698 0.25486 0.08768 0.25509 C 0.08907 0.25532 0.09028 0.25556 0.0915 0.25602 C 0.09219 0.25625 0.09289 0.25694 0.09358 0.25718 C 0.09393 0.25741 0.09445 0.25764 0.0948 0.25787 C 0.09566 0.2588 0.09688 0.25949 0.0974 0.26111 C 0.09792 0.26343 0.09757 0.26227 0.09862 0.26435 C 0.09879 0.26528 0.09914 0.26597 0.09896 0.26667 C 0.09879 0.27037 0.0981 0.27037 0.09688 0.27338 C 0.09671 0.27384 0.09671 0.27454 0.09653 0.275 C 0.09584 0.27616 0.09497 0.27685 0.09393 0.27778 C 0.09115 0.27731 0.08837 0.27708 0.0856 0.27662 C 0.08525 0.27662 0.0849 0.27616 0.08438 0.27616 C 0.08369 0.27593 0.08299 0.27569 0.0823 0.27546 C 0.08143 0.27477 0.08056 0.27431 0.07987 0.27338 C 0.07935 0.27269 0.079 0.27199 0.07865 0.27176 C 0.0783 0.2713 0.07778 0.2713 0.07726 0.27106 C 0.07691 0.27083 0.07657 0.27037 0.07605 0.26991 C 0.07257 0.26759 0.07709 0.27153 0.07362 0.26829 C 0.07691 0.26528 0.07292 0.26921 0.0757 0.26551 C 0.07605 0.26505 0.07657 0.26481 0.07691 0.26435 C 0.07726 0.26389 0.07726 0.26319 0.07778 0.26273 C 0.07848 0.26204 0.07952 0.26227 0.08021 0.26157 C 0.08073 0.26134 0.08143 0.26088 0.08195 0.26065 C 0.0823 0.26042 0.08282 0.26019 0.08316 0.25995 C 0.08646 0.25787 0.08247 0.25972 0.0856 0.25833 C 0.09063 0.2588 0.09566 0.2588 0.1007 0.25949 C 0.10105 0.25949 0.10157 0.25972 0.10191 0.25995 C 0.10261 0.26042 0.1033 0.26111 0.104 0.26157 C 0.10452 0.26204 0.10487 0.26273 0.10521 0.26343 C 0.10556 0.26435 0.10573 0.26528 0.10608 0.2662 C 0.10643 0.2669 0.10695 0.26759 0.1073 0.26829 C 0.10764 0.26898 0.10747 0.26991 0.10782 0.2706 C 0.10799 0.27106 0.10834 0.27153 0.10851 0.27222 C 0.10938 0.27407 0.1106 0.27778 0.1106 0.27778 C 0.11077 0.27894 0.11077 0.28009 0.11112 0.28102 C 0.11129 0.28171 0.11198 0.28218 0.11233 0.28287 C 0.11268 0.28333 0.11285 0.2838 0.1132 0.28449 C 0.11337 0.28565 0.11337 0.28704 0.11355 0.28843 C 0.11372 0.28889 0.11424 0.28935 0.11441 0.29005 C 0.11476 0.29167 0.11459 0.29329 0.11476 0.29491 C 0.11494 0.29606 0.11546 0.29722 0.11563 0.29838 C 0.1158 0.30069 0.1158 0.30324 0.11615 0.30556 C 0.11737 0.31875 0.11685 0.30208 0.11737 0.31944 C 0.11771 0.32917 0.11771 0.33912 0.11823 0.34884 C 0.11823 0.35 0.11875 0.35116 0.11893 0.35231 C 0.1191 0.35301 0.11928 0.3537 0.11945 0.3544 C 0.11962 0.35602 0.11997 0.35787 0.12032 0.35949 C 0.12032 0.35995 0.12049 0.36042 0.12066 0.36111 C 0.12084 0.36204 0.12084 0.36296 0.12101 0.36389 C 0.12171 0.36574 0.12275 0.36644 0.12362 0.36782 C 0.12396 0.36829 0.12414 0.36875 0.12448 0.36944 C 0.12466 0.37014 0.12483 0.37106 0.12518 0.37176 C 0.12553 0.37199 0.12605 0.37199 0.12657 0.37222 C 0.12744 0.37407 0.12726 0.37315 0.12726 0.37454 L 0.1257 0.37454 L 0.1257 0.37454 " pathEditMode="relative" ptsTypes="AAAAAAAAAAAAAAAAAAAAAAAAAAAAAAAAAAAAAAAAAAAAAAAAAAAAAAAAAAAAAAAAAAAAAAAAAAAAAAAAAAAAAAAAAAAAAAAAAAAAAAAAAAAAAAAAAAAAAAAAAAAAAAAAAAAAAAAAAAAAAAAAAAAAAAAAAAAAAAAAAAAAAAAAAAAAA">
                                      <p:cBhvr>
                                        <p:cTn id="10" dur="2000" fill="hold"/>
                                        <p:tgtEl>
                                          <p:spTgt spid="2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fade">
                                      <p:cBhvr>
                                        <p:cTn id="2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623185E-D059-44C0-82E5-8DD6EB9B1332}"/>
              </a:ext>
            </a:extLst>
          </p:cNvPr>
          <p:cNvSpPr/>
          <p:nvPr/>
        </p:nvSpPr>
        <p:spPr>
          <a:xfrm>
            <a:off x="182880" y="3429000"/>
            <a:ext cx="4441653" cy="1039764"/>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C33E8F-B5D5-4AA3-87CC-CE33AD1456D2}"/>
              </a:ext>
            </a:extLst>
          </p:cNvPr>
          <p:cNvSpPr>
            <a:spLocks noGrp="1"/>
          </p:cNvSpPr>
          <p:nvPr>
            <p:ph type="title"/>
          </p:nvPr>
        </p:nvSpPr>
        <p:spPr>
          <a:xfrm>
            <a:off x="1706208" y="226628"/>
            <a:ext cx="7210332" cy="779462"/>
          </a:xfrm>
        </p:spPr>
        <p:txBody>
          <a:bodyPr/>
          <a:lstStyle/>
          <a:p>
            <a:r>
              <a:rPr lang="en-US" dirty="0"/>
              <a:t>The Second Half Reaction:</a:t>
            </a:r>
          </a:p>
        </p:txBody>
      </p:sp>
      <p:pic>
        <p:nvPicPr>
          <p:cNvPr id="5" name="Content Placeholder 4" descr="A close up of a map&#10;&#10;Description automatically generated">
            <a:extLst>
              <a:ext uri="{FF2B5EF4-FFF2-40B4-BE49-F238E27FC236}">
                <a16:creationId xmlns:a16="http://schemas.microsoft.com/office/drawing/2014/main" id="{7223ABAD-D019-4C35-B5D3-752932726E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24533" y="1173162"/>
            <a:ext cx="4369013" cy="4511675"/>
          </a:xfrm>
        </p:spPr>
      </p:pic>
      <p:sp>
        <p:nvSpPr>
          <p:cNvPr id="6" name="TextBox 5">
            <a:extLst>
              <a:ext uri="{FF2B5EF4-FFF2-40B4-BE49-F238E27FC236}">
                <a16:creationId xmlns:a16="http://schemas.microsoft.com/office/drawing/2014/main" id="{5BEC1CBC-5E88-43F0-8E3C-5BB629B8AE7F}"/>
              </a:ext>
            </a:extLst>
          </p:cNvPr>
          <p:cNvSpPr txBox="1"/>
          <p:nvPr/>
        </p:nvSpPr>
        <p:spPr>
          <a:xfrm>
            <a:off x="4701540" y="5684837"/>
            <a:ext cx="4215000" cy="307777"/>
          </a:xfrm>
          <a:prstGeom prst="rect">
            <a:avLst/>
          </a:prstGeom>
          <a:noFill/>
        </p:spPr>
        <p:txBody>
          <a:bodyPr wrap="none" rtlCol="0">
            <a:spAutoFit/>
          </a:bodyPr>
          <a:lstStyle/>
          <a:p>
            <a:r>
              <a:rPr lang="en-US" sz="1400" dirty="0"/>
              <a:t>Image from: </a:t>
            </a:r>
            <a:r>
              <a:rPr lang="en-US" sz="1400" dirty="0">
                <a:hlinkClick r:id="rId4"/>
              </a:rPr>
              <a:t>ChemTube3D – The University of Liverpool</a:t>
            </a:r>
            <a:endParaRPr lang="en-US" sz="1400" dirty="0"/>
          </a:p>
        </p:txBody>
      </p:sp>
      <p:sp>
        <p:nvSpPr>
          <p:cNvPr id="7" name="Rectangle: Rounded Corners 6">
            <a:extLst>
              <a:ext uri="{FF2B5EF4-FFF2-40B4-BE49-F238E27FC236}">
                <a16:creationId xmlns:a16="http://schemas.microsoft.com/office/drawing/2014/main" id="{3DCA29D2-D436-4DE2-85F2-F3467B80431D}"/>
              </a:ext>
            </a:extLst>
          </p:cNvPr>
          <p:cNvSpPr/>
          <p:nvPr/>
        </p:nvSpPr>
        <p:spPr>
          <a:xfrm>
            <a:off x="1305018" y="2404901"/>
            <a:ext cx="2606040" cy="2982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4" descr="A close up of a logo&#10;&#10;Description automatically generated">
            <a:extLst>
              <a:ext uri="{FF2B5EF4-FFF2-40B4-BE49-F238E27FC236}">
                <a16:creationId xmlns:a16="http://schemas.microsoft.com/office/drawing/2014/main" id="{BEE4EDEF-924F-4304-8CEE-CE9CE8A4FB61}"/>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1132869" y="1145326"/>
            <a:ext cx="939577" cy="985289"/>
          </a:xfrm>
          <a:prstGeom prst="rect">
            <a:avLst/>
          </a:prstGeom>
        </p:spPr>
      </p:pic>
      <p:pic>
        <p:nvPicPr>
          <p:cNvPr id="13" name="Content Placeholder 4" descr="A close up of a logo&#10;&#10;Description automatically generated">
            <a:extLst>
              <a:ext uri="{FF2B5EF4-FFF2-40B4-BE49-F238E27FC236}">
                <a16:creationId xmlns:a16="http://schemas.microsoft.com/office/drawing/2014/main" id="{7BBB84DF-CA8E-4028-AFEB-C16CA2F0369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3210846" y="1141904"/>
            <a:ext cx="939577" cy="985289"/>
          </a:xfrm>
          <a:prstGeom prst="rect">
            <a:avLst/>
          </a:prstGeom>
        </p:spPr>
      </p:pic>
      <p:sp>
        <p:nvSpPr>
          <p:cNvPr id="14" name="Freeform: Shape 13">
            <a:extLst>
              <a:ext uri="{FF2B5EF4-FFF2-40B4-BE49-F238E27FC236}">
                <a16:creationId xmlns:a16="http://schemas.microsoft.com/office/drawing/2014/main" id="{1DFABE62-0482-4FB2-AD8C-3D75B13B2865}"/>
              </a:ext>
            </a:extLst>
          </p:cNvPr>
          <p:cNvSpPr/>
          <p:nvPr/>
        </p:nvSpPr>
        <p:spPr>
          <a:xfrm rot="20934039" flipV="1">
            <a:off x="2062616" y="1782342"/>
            <a:ext cx="1090844" cy="618042"/>
          </a:xfrm>
          <a:custGeom>
            <a:avLst/>
            <a:gdLst>
              <a:gd name="connsiteX0" fmla="*/ 0 w 526648"/>
              <a:gd name="connsiteY0" fmla="*/ 618042 h 618042"/>
              <a:gd name="connsiteX1" fmla="*/ 144683 w 526648"/>
              <a:gd name="connsiteY1" fmla="*/ 74031 h 618042"/>
              <a:gd name="connsiteX2" fmla="*/ 289367 w 526648"/>
              <a:gd name="connsiteY2" fmla="*/ 56669 h 618042"/>
              <a:gd name="connsiteX3" fmla="*/ 526648 w 526648"/>
              <a:gd name="connsiteY3" fmla="*/ 554381 h 618042"/>
              <a:gd name="connsiteX4" fmla="*/ 526648 w 526648"/>
              <a:gd name="connsiteY4" fmla="*/ 554381 h 618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648" h="618042">
                <a:moveTo>
                  <a:pt x="0" y="618042"/>
                </a:moveTo>
                <a:cubicBezTo>
                  <a:pt x="48227" y="392817"/>
                  <a:pt x="96455" y="167593"/>
                  <a:pt x="144683" y="74031"/>
                </a:cubicBezTo>
                <a:cubicBezTo>
                  <a:pt x="192911" y="-19531"/>
                  <a:pt x="225706" y="-23389"/>
                  <a:pt x="289367" y="56669"/>
                </a:cubicBezTo>
                <a:cubicBezTo>
                  <a:pt x="353028" y="136727"/>
                  <a:pt x="526648" y="554381"/>
                  <a:pt x="526648" y="554381"/>
                </a:cubicBezTo>
                <a:lnTo>
                  <a:pt x="526648" y="554381"/>
                </a:lnTo>
              </a:path>
            </a:pathLst>
          </a:custGeom>
          <a:noFill/>
          <a:ln w="57150">
            <a:solidFill>
              <a:schemeClr val="accent1">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C17E02E-0A47-4274-942B-DC1913AA7318}"/>
              </a:ext>
            </a:extLst>
          </p:cNvPr>
          <p:cNvSpPr txBox="1"/>
          <p:nvPr/>
        </p:nvSpPr>
        <p:spPr>
          <a:xfrm>
            <a:off x="-30682" y="1846173"/>
            <a:ext cx="1503938" cy="646331"/>
          </a:xfrm>
          <a:prstGeom prst="rect">
            <a:avLst/>
          </a:prstGeom>
          <a:noFill/>
        </p:spPr>
        <p:txBody>
          <a:bodyPr wrap="none" rtlCol="0">
            <a:spAutoFit/>
          </a:bodyPr>
          <a:lstStyle/>
          <a:p>
            <a:pPr algn="ctr"/>
            <a:r>
              <a:rPr lang="en-US" dirty="0"/>
              <a:t>2 Reduced</a:t>
            </a:r>
          </a:p>
          <a:p>
            <a:pPr algn="ctr"/>
            <a:r>
              <a:rPr lang="en-US" dirty="0"/>
              <a:t>Cytochrome C</a:t>
            </a:r>
          </a:p>
        </p:txBody>
      </p:sp>
      <p:sp>
        <p:nvSpPr>
          <p:cNvPr id="16" name="TextBox 15">
            <a:extLst>
              <a:ext uri="{FF2B5EF4-FFF2-40B4-BE49-F238E27FC236}">
                <a16:creationId xmlns:a16="http://schemas.microsoft.com/office/drawing/2014/main" id="{E41E776C-A3B7-4C26-A39C-944E00AEB456}"/>
              </a:ext>
            </a:extLst>
          </p:cNvPr>
          <p:cNvSpPr txBox="1"/>
          <p:nvPr/>
        </p:nvSpPr>
        <p:spPr>
          <a:xfrm>
            <a:off x="3807436" y="1793929"/>
            <a:ext cx="1503938" cy="646331"/>
          </a:xfrm>
          <a:prstGeom prst="rect">
            <a:avLst/>
          </a:prstGeom>
          <a:noFill/>
        </p:spPr>
        <p:txBody>
          <a:bodyPr wrap="none" rtlCol="0">
            <a:spAutoFit/>
          </a:bodyPr>
          <a:lstStyle/>
          <a:p>
            <a:pPr algn="ctr"/>
            <a:r>
              <a:rPr lang="en-US" dirty="0"/>
              <a:t>2 Oxidized </a:t>
            </a:r>
          </a:p>
          <a:p>
            <a:pPr algn="ctr"/>
            <a:r>
              <a:rPr lang="en-US" dirty="0"/>
              <a:t>Cytochrome C</a:t>
            </a:r>
          </a:p>
        </p:txBody>
      </p:sp>
      <p:grpSp>
        <p:nvGrpSpPr>
          <p:cNvPr id="10" name="Group 9">
            <a:extLst>
              <a:ext uri="{FF2B5EF4-FFF2-40B4-BE49-F238E27FC236}">
                <a16:creationId xmlns:a16="http://schemas.microsoft.com/office/drawing/2014/main" id="{96C487C2-EC1A-4FBE-BDBF-0460CFA2FCAA}"/>
              </a:ext>
            </a:extLst>
          </p:cNvPr>
          <p:cNvGrpSpPr/>
          <p:nvPr/>
        </p:nvGrpSpPr>
        <p:grpSpPr>
          <a:xfrm>
            <a:off x="1675576" y="1632141"/>
            <a:ext cx="118334" cy="164153"/>
            <a:chOff x="2329465" y="4786133"/>
            <a:chExt cx="300651" cy="364073"/>
          </a:xfrm>
        </p:grpSpPr>
        <p:sp>
          <p:nvSpPr>
            <p:cNvPr id="11" name="Oval 10">
              <a:extLst>
                <a:ext uri="{FF2B5EF4-FFF2-40B4-BE49-F238E27FC236}">
                  <a16:creationId xmlns:a16="http://schemas.microsoft.com/office/drawing/2014/main" id="{B384AAEF-E124-4D22-93C2-DA5E40DFB006}"/>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3F508BC-63DA-4889-B235-454B8145390A}"/>
                </a:ext>
              </a:extLst>
            </p:cNvPr>
            <p:cNvSpPr txBox="1"/>
            <p:nvPr/>
          </p:nvSpPr>
          <p:spPr>
            <a:xfrm>
              <a:off x="2329465" y="4969131"/>
              <a:ext cx="300651" cy="181075"/>
            </a:xfrm>
            <a:prstGeom prst="rect">
              <a:avLst/>
            </a:prstGeom>
            <a:noFill/>
          </p:spPr>
          <p:txBody>
            <a:bodyPr wrap="square" rtlCol="0">
              <a:spAutoFit/>
            </a:bodyPr>
            <a:lstStyle/>
            <a:p>
              <a:endParaRPr lang="en-US" sz="1600" dirty="0">
                <a:solidFill>
                  <a:schemeClr val="bg1"/>
                </a:solidFill>
              </a:endParaRPr>
            </a:p>
          </p:txBody>
        </p:sp>
      </p:grpSp>
      <p:pic>
        <p:nvPicPr>
          <p:cNvPr id="17" name="Picture 16" descr="A close up of a logo&#10;&#10;Description automatically generated">
            <a:extLst>
              <a:ext uri="{FF2B5EF4-FFF2-40B4-BE49-F238E27FC236}">
                <a16:creationId xmlns:a16="http://schemas.microsoft.com/office/drawing/2014/main" id="{B7AB806C-5C9A-44B7-B62A-9D2C2749576A}"/>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36351" b="96379" l="26061" r="72424">
                        <a14:foregroundMark x1="51212" y1="38162" x2="51212" y2="38162"/>
                        <a14:foregroundMark x1="50152" y1="36490" x2="50152" y2="36490"/>
                        <a14:foregroundMark x1="31667" y1="93315" x2="31667" y2="93315"/>
                        <a14:foregroundMark x1="26970" y1="96379" x2="26970" y2="96379"/>
                        <a14:foregroundMark x1="63485" y1="50975" x2="63485" y2="50975"/>
                        <a14:foregroundMark x1="63333" y1="50139" x2="63333" y2="50139"/>
                        <a14:foregroundMark x1="69545" y1="50975" x2="69545" y2="50975"/>
                        <a14:foregroundMark x1="72424" y1="50836" x2="72424" y2="50836"/>
                        <a14:foregroundMark x1="65758" y1="63510" x2="65758" y2="63510"/>
                        <a14:foregroundMark x1="66970" y1="65738" x2="66970" y2="65738"/>
                        <a14:foregroundMark x1="66818" y1="65460" x2="66818" y2="65460"/>
                        <a14:backgroundMark x1="53788" y1="49025" x2="53788" y2="49025"/>
                        <a14:backgroundMark x1="53636" y1="44290" x2="53636" y2="44290"/>
                        <a14:backgroundMark x1="52424" y1="47632" x2="52424" y2="47632"/>
                        <a14:backgroundMark x1="51061" y1="47911" x2="51061" y2="47911"/>
                        <a14:backgroundMark x1="52121" y1="50975" x2="52121" y2="50975"/>
                        <a14:backgroundMark x1="51515" y1="56546" x2="51515" y2="56546"/>
                        <a14:backgroundMark x1="53485" y1="59610" x2="53485" y2="59610"/>
                        <a14:backgroundMark x1="55152" y1="58774" x2="55152" y2="58774"/>
                        <a14:backgroundMark x1="55000" y1="59749" x2="55000" y2="59749"/>
                        <a14:backgroundMark x1="54545" y1="63231" x2="54545" y2="63231"/>
                        <a14:backgroundMark x1="51970" y1="66852" x2="51970" y2="66852"/>
                        <a14:backgroundMark x1="51970" y1="66295" x2="51970" y2="66295"/>
                        <a14:backgroundMark x1="52121" y1="67549" x2="52121" y2="67549"/>
                        <a14:backgroundMark x1="66364" y1="70195" x2="66364" y2="70195"/>
                      </a14:backgroundRemoval>
                    </a14:imgEffect>
                  </a14:imgLayer>
                </a14:imgProps>
              </a:ext>
              <a:ext uri="{28A0092B-C50C-407E-A947-70E740481C1C}">
                <a14:useLocalDpi xmlns:a14="http://schemas.microsoft.com/office/drawing/2010/main" val="0"/>
              </a:ext>
            </a:extLst>
          </a:blip>
          <a:srcRect l="20993" t="34541" r="25913" b="92"/>
          <a:stretch/>
        </p:blipFill>
        <p:spPr>
          <a:xfrm rot="14025087">
            <a:off x="2631328" y="3775263"/>
            <a:ext cx="797147" cy="1067639"/>
          </a:xfrm>
          <a:prstGeom prst="rect">
            <a:avLst/>
          </a:prstGeom>
        </p:spPr>
      </p:pic>
      <p:pic>
        <p:nvPicPr>
          <p:cNvPr id="18" name="Picture 17" descr="A close up of a logo&#10;&#10;Description automatically generated">
            <a:extLst>
              <a:ext uri="{FF2B5EF4-FFF2-40B4-BE49-F238E27FC236}">
                <a16:creationId xmlns:a16="http://schemas.microsoft.com/office/drawing/2014/main" id="{E5570283-4B6B-4CDD-AAFE-E108F0073133}"/>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610" b="14486" l="35138" r="45526"/>
                    </a14:imgEffect>
                  </a14:imgLayer>
                </a14:imgProps>
              </a:ext>
              <a:ext uri="{28A0092B-C50C-407E-A947-70E740481C1C}">
                <a14:useLocalDpi xmlns:a14="http://schemas.microsoft.com/office/drawing/2010/main" val="0"/>
              </a:ext>
            </a:extLst>
          </a:blip>
          <a:srcRect l="33840" r="53176" b="83904"/>
          <a:stretch/>
        </p:blipFill>
        <p:spPr>
          <a:xfrm>
            <a:off x="2450790" y="2575110"/>
            <a:ext cx="214149" cy="288807"/>
          </a:xfrm>
          <a:prstGeom prst="rect">
            <a:avLst/>
          </a:prstGeom>
        </p:spPr>
      </p:pic>
      <p:pic>
        <p:nvPicPr>
          <p:cNvPr id="19" name="Picture 18" descr="A close up of a logo&#10;&#10;Description automatically generated">
            <a:extLst>
              <a:ext uri="{FF2B5EF4-FFF2-40B4-BE49-F238E27FC236}">
                <a16:creationId xmlns:a16="http://schemas.microsoft.com/office/drawing/2014/main" id="{E6B6AF7F-4B04-4673-B388-C285DAC93919}"/>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6984" b="67401" l="16553" r="42734"/>
                    </a14:imgEffect>
                  </a14:imgLayer>
                </a14:imgProps>
              </a:ext>
              <a:ext uri="{28A0092B-C50C-407E-A947-70E740481C1C}">
                <a14:useLocalDpi xmlns:a14="http://schemas.microsoft.com/office/drawing/2010/main" val="0"/>
              </a:ext>
            </a:extLst>
          </a:blip>
          <a:srcRect l="13280" t="33182" r="53993" b="28797"/>
          <a:stretch/>
        </p:blipFill>
        <p:spPr>
          <a:xfrm>
            <a:off x="2139059" y="3237414"/>
            <a:ext cx="418805" cy="529296"/>
          </a:xfrm>
          <a:prstGeom prst="rect">
            <a:avLst/>
          </a:prstGeom>
        </p:spPr>
      </p:pic>
      <p:grpSp>
        <p:nvGrpSpPr>
          <p:cNvPr id="20" name="Group 19">
            <a:extLst>
              <a:ext uri="{FF2B5EF4-FFF2-40B4-BE49-F238E27FC236}">
                <a16:creationId xmlns:a16="http://schemas.microsoft.com/office/drawing/2014/main" id="{AFB6EA27-D232-450A-AFFE-7D085036B95C}"/>
              </a:ext>
            </a:extLst>
          </p:cNvPr>
          <p:cNvGrpSpPr/>
          <p:nvPr/>
        </p:nvGrpSpPr>
        <p:grpSpPr>
          <a:xfrm>
            <a:off x="1473256" y="1632141"/>
            <a:ext cx="118334" cy="164153"/>
            <a:chOff x="2329465" y="4786133"/>
            <a:chExt cx="300651" cy="364073"/>
          </a:xfrm>
        </p:grpSpPr>
        <p:sp>
          <p:nvSpPr>
            <p:cNvPr id="21" name="Oval 20">
              <a:extLst>
                <a:ext uri="{FF2B5EF4-FFF2-40B4-BE49-F238E27FC236}">
                  <a16:creationId xmlns:a16="http://schemas.microsoft.com/office/drawing/2014/main" id="{C62ED71C-5EEE-42A2-B8A2-6CC13E5862DB}"/>
                </a:ext>
              </a:extLst>
            </p:cNvPr>
            <p:cNvSpPr/>
            <p:nvPr/>
          </p:nvSpPr>
          <p:spPr>
            <a:xfrm>
              <a:off x="2367024" y="4786133"/>
              <a:ext cx="173620" cy="1215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E114D92-E137-422C-9A5A-89637A9C0920}"/>
                </a:ext>
              </a:extLst>
            </p:cNvPr>
            <p:cNvSpPr txBox="1"/>
            <p:nvPr/>
          </p:nvSpPr>
          <p:spPr>
            <a:xfrm>
              <a:off x="2329465" y="4969131"/>
              <a:ext cx="300651" cy="181075"/>
            </a:xfrm>
            <a:prstGeom prst="rect">
              <a:avLst/>
            </a:prstGeom>
            <a:noFill/>
          </p:spPr>
          <p:txBody>
            <a:bodyPr wrap="square" rtlCol="0">
              <a:spAutoFit/>
            </a:bodyPr>
            <a:lstStyle/>
            <a:p>
              <a:endParaRPr lang="en-US" sz="1600" dirty="0">
                <a:solidFill>
                  <a:schemeClr val="bg1"/>
                </a:solidFill>
              </a:endParaRPr>
            </a:p>
          </p:txBody>
        </p:sp>
      </p:grpSp>
      <p:cxnSp>
        <p:nvCxnSpPr>
          <p:cNvPr id="24" name="Straight Connector 23">
            <a:extLst>
              <a:ext uri="{FF2B5EF4-FFF2-40B4-BE49-F238E27FC236}">
                <a16:creationId xmlns:a16="http://schemas.microsoft.com/office/drawing/2014/main" id="{849E4A12-983C-4277-B1FA-EC4B8E6BA89F}"/>
              </a:ext>
            </a:extLst>
          </p:cNvPr>
          <p:cNvCxnSpPr/>
          <p:nvPr/>
        </p:nvCxnSpPr>
        <p:spPr>
          <a:xfrm flipV="1">
            <a:off x="3093473" y="2499604"/>
            <a:ext cx="2248147" cy="1340876"/>
          </a:xfrm>
          <a:prstGeom prst="line">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0657799-F72C-4AB5-8007-F714A160EE62}"/>
              </a:ext>
            </a:extLst>
          </p:cNvPr>
          <p:cNvCxnSpPr>
            <a:cxnSpLocks/>
          </p:cNvCxnSpPr>
          <p:nvPr/>
        </p:nvCxnSpPr>
        <p:spPr>
          <a:xfrm>
            <a:off x="2964230" y="4560837"/>
            <a:ext cx="2520303" cy="1039764"/>
          </a:xfrm>
          <a:prstGeom prst="line">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0017D09-087D-4C5C-AFC7-4AC23F2E9038}"/>
              </a:ext>
            </a:extLst>
          </p:cNvPr>
          <p:cNvSpPr txBox="1"/>
          <p:nvPr/>
        </p:nvSpPr>
        <p:spPr>
          <a:xfrm>
            <a:off x="-30682" y="2875131"/>
            <a:ext cx="1373261" cy="523220"/>
          </a:xfrm>
          <a:prstGeom prst="rect">
            <a:avLst/>
          </a:prstGeom>
          <a:noFill/>
        </p:spPr>
        <p:txBody>
          <a:bodyPr wrap="none" rtlCol="0">
            <a:spAutoFit/>
          </a:bodyPr>
          <a:lstStyle/>
          <a:p>
            <a:r>
              <a:rPr lang="en-US" sz="1400" dirty="0"/>
              <a:t>Intermembrane </a:t>
            </a:r>
          </a:p>
          <a:p>
            <a:r>
              <a:rPr lang="en-US" sz="1400" dirty="0"/>
              <a:t>Space</a:t>
            </a:r>
          </a:p>
        </p:txBody>
      </p:sp>
      <p:sp>
        <p:nvSpPr>
          <p:cNvPr id="41" name="TextBox 40">
            <a:extLst>
              <a:ext uri="{FF2B5EF4-FFF2-40B4-BE49-F238E27FC236}">
                <a16:creationId xmlns:a16="http://schemas.microsoft.com/office/drawing/2014/main" id="{66D45683-2ADE-4BAB-8424-DAC7F88AF8C4}"/>
              </a:ext>
            </a:extLst>
          </p:cNvPr>
          <p:cNvSpPr txBox="1"/>
          <p:nvPr/>
        </p:nvSpPr>
        <p:spPr>
          <a:xfrm>
            <a:off x="0" y="4429049"/>
            <a:ext cx="667106" cy="307777"/>
          </a:xfrm>
          <a:prstGeom prst="rect">
            <a:avLst/>
          </a:prstGeom>
          <a:noFill/>
        </p:spPr>
        <p:txBody>
          <a:bodyPr wrap="none" rtlCol="0">
            <a:spAutoFit/>
          </a:bodyPr>
          <a:lstStyle/>
          <a:p>
            <a:r>
              <a:rPr lang="en-US" sz="1400" dirty="0"/>
              <a:t>Matrix</a:t>
            </a:r>
          </a:p>
        </p:txBody>
      </p:sp>
      <p:grpSp>
        <p:nvGrpSpPr>
          <p:cNvPr id="45" name="Group 44">
            <a:extLst>
              <a:ext uri="{FF2B5EF4-FFF2-40B4-BE49-F238E27FC236}">
                <a16:creationId xmlns:a16="http://schemas.microsoft.com/office/drawing/2014/main" id="{F2626881-DEAC-4877-955F-EC58C5B18C50}"/>
              </a:ext>
            </a:extLst>
          </p:cNvPr>
          <p:cNvGrpSpPr/>
          <p:nvPr/>
        </p:nvGrpSpPr>
        <p:grpSpPr>
          <a:xfrm>
            <a:off x="1551358" y="1946379"/>
            <a:ext cx="573013" cy="3911365"/>
            <a:chOff x="1551358" y="1946379"/>
            <a:chExt cx="573013" cy="3911365"/>
          </a:xfrm>
        </p:grpSpPr>
        <p:cxnSp>
          <p:nvCxnSpPr>
            <p:cNvPr id="42" name="Straight Connector 41">
              <a:extLst>
                <a:ext uri="{FF2B5EF4-FFF2-40B4-BE49-F238E27FC236}">
                  <a16:creationId xmlns:a16="http://schemas.microsoft.com/office/drawing/2014/main" id="{4AB52BDF-18D2-4319-8DD2-ED59A6D0F964}"/>
                </a:ext>
              </a:extLst>
            </p:cNvPr>
            <p:cNvCxnSpPr>
              <a:cxnSpLocks/>
            </p:cNvCxnSpPr>
            <p:nvPr/>
          </p:nvCxnSpPr>
          <p:spPr>
            <a:xfrm flipV="1">
              <a:off x="1793910" y="2175510"/>
              <a:ext cx="50130" cy="3425092"/>
            </a:xfrm>
            <a:prstGeom prst="line">
              <a:avLst/>
            </a:prstGeom>
            <a:ln w="5715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06B670D7-623F-4027-9AF5-9BBDB595F2EF}"/>
                </a:ext>
              </a:extLst>
            </p:cNvPr>
            <p:cNvSpPr txBox="1"/>
            <p:nvPr/>
          </p:nvSpPr>
          <p:spPr>
            <a:xfrm>
              <a:off x="1551358" y="5549967"/>
              <a:ext cx="487633" cy="307777"/>
            </a:xfrm>
            <a:prstGeom prst="rect">
              <a:avLst/>
            </a:prstGeom>
            <a:noFill/>
          </p:spPr>
          <p:txBody>
            <a:bodyPr wrap="none" rtlCol="0">
              <a:spAutoFit/>
            </a:bodyPr>
            <a:lstStyle/>
            <a:p>
              <a:pPr algn="ctr"/>
              <a:r>
                <a:rPr lang="en-US" sz="1400" b="1" dirty="0"/>
                <a:t>2 H</a:t>
              </a:r>
              <a:r>
                <a:rPr lang="en-US" sz="1400" b="1" baseline="30000" dirty="0"/>
                <a:t>+</a:t>
              </a:r>
            </a:p>
          </p:txBody>
        </p:sp>
        <p:sp>
          <p:nvSpPr>
            <p:cNvPr id="44" name="TextBox 43">
              <a:extLst>
                <a:ext uri="{FF2B5EF4-FFF2-40B4-BE49-F238E27FC236}">
                  <a16:creationId xmlns:a16="http://schemas.microsoft.com/office/drawing/2014/main" id="{C20E1C87-EE17-453B-BC09-9B21DDC72B50}"/>
                </a:ext>
              </a:extLst>
            </p:cNvPr>
            <p:cNvSpPr txBox="1"/>
            <p:nvPr/>
          </p:nvSpPr>
          <p:spPr>
            <a:xfrm>
              <a:off x="1636738" y="1946379"/>
              <a:ext cx="487633" cy="307777"/>
            </a:xfrm>
            <a:prstGeom prst="rect">
              <a:avLst/>
            </a:prstGeom>
            <a:noFill/>
          </p:spPr>
          <p:txBody>
            <a:bodyPr wrap="none" rtlCol="0">
              <a:spAutoFit/>
            </a:bodyPr>
            <a:lstStyle/>
            <a:p>
              <a:pPr algn="ctr"/>
              <a:r>
                <a:rPr lang="en-US" sz="1400" b="1" dirty="0"/>
                <a:t>2 H</a:t>
              </a:r>
              <a:r>
                <a:rPr lang="en-US" sz="1400" b="1" baseline="30000" dirty="0"/>
                <a:t>+</a:t>
              </a:r>
            </a:p>
          </p:txBody>
        </p:sp>
      </p:grpSp>
      <p:sp>
        <p:nvSpPr>
          <p:cNvPr id="47" name="Rectangle 46">
            <a:extLst>
              <a:ext uri="{FF2B5EF4-FFF2-40B4-BE49-F238E27FC236}">
                <a16:creationId xmlns:a16="http://schemas.microsoft.com/office/drawing/2014/main" id="{AB0DB824-7C3D-46B4-BDC9-91418C2ECA48}"/>
              </a:ext>
            </a:extLst>
          </p:cNvPr>
          <p:cNvSpPr/>
          <p:nvPr/>
        </p:nvSpPr>
        <p:spPr>
          <a:xfrm>
            <a:off x="6809039" y="2960370"/>
            <a:ext cx="418531" cy="388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D3BCFF64-ADBD-4377-B610-2B0E712945D9}"/>
              </a:ext>
            </a:extLst>
          </p:cNvPr>
          <p:cNvGrpSpPr/>
          <p:nvPr/>
        </p:nvGrpSpPr>
        <p:grpSpPr>
          <a:xfrm>
            <a:off x="6660741" y="2967990"/>
            <a:ext cx="715125" cy="585510"/>
            <a:chOff x="6666239" y="2979120"/>
            <a:chExt cx="715125" cy="585510"/>
          </a:xfrm>
        </p:grpSpPr>
        <mc:AlternateContent xmlns:mc="http://schemas.openxmlformats.org/markup-compatibility/2006" xmlns:p14="http://schemas.microsoft.com/office/powerpoint/2010/main">
          <mc:Choice Requires="p14">
            <p:contentPart p14:bwMode="auto" r:id="rId13">
              <p14:nvContentPartPr>
                <p14:cNvPr id="4" name="Ink 3">
                  <a:extLst>
                    <a:ext uri="{FF2B5EF4-FFF2-40B4-BE49-F238E27FC236}">
                      <a16:creationId xmlns:a16="http://schemas.microsoft.com/office/drawing/2014/main" id="{62C37DD4-FA2A-4FEC-8F0C-5A1521E035C9}"/>
                    </a:ext>
                  </a:extLst>
                </p14:cNvPr>
                <p14:cNvContentPartPr/>
                <p14:nvPr/>
              </p14:nvContentPartPr>
              <p14:xfrm>
                <a:off x="6896070" y="2979120"/>
                <a:ext cx="249840" cy="288360"/>
              </p14:xfrm>
            </p:contentPart>
          </mc:Choice>
          <mc:Fallback xmlns="">
            <p:pic>
              <p:nvPicPr>
                <p:cNvPr id="4" name="Ink 3">
                  <a:extLst>
                    <a:ext uri="{FF2B5EF4-FFF2-40B4-BE49-F238E27FC236}">
                      <a16:creationId xmlns:a16="http://schemas.microsoft.com/office/drawing/2014/main" id="{62C37DD4-FA2A-4FEC-8F0C-5A1521E035C9}"/>
                    </a:ext>
                  </a:extLst>
                </p:cNvPr>
                <p:cNvPicPr/>
                <p:nvPr/>
              </p:nvPicPr>
              <p:blipFill>
                <a:blip r:embed="rId14"/>
                <a:stretch>
                  <a:fillRect/>
                </a:stretch>
              </p:blipFill>
              <p:spPr>
                <a:xfrm>
                  <a:off x="6833070" y="2916120"/>
                  <a:ext cx="37548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29434B63-7C41-4017-A8C5-41D4DBE4C1B8}"/>
                    </a:ext>
                  </a:extLst>
                </p14:cNvPr>
                <p14:cNvContentPartPr/>
                <p14:nvPr/>
              </p14:nvContentPartPr>
              <p14:xfrm>
                <a:off x="6818310" y="3311040"/>
                <a:ext cx="343080" cy="233640"/>
              </p14:xfrm>
            </p:contentPart>
          </mc:Choice>
          <mc:Fallback xmlns="">
            <p:pic>
              <p:nvPicPr>
                <p:cNvPr id="8" name="Ink 7">
                  <a:extLst>
                    <a:ext uri="{FF2B5EF4-FFF2-40B4-BE49-F238E27FC236}">
                      <a16:creationId xmlns:a16="http://schemas.microsoft.com/office/drawing/2014/main" id="{29434B63-7C41-4017-A8C5-41D4DBE4C1B8}"/>
                    </a:ext>
                  </a:extLst>
                </p:cNvPr>
                <p:cNvPicPr/>
                <p:nvPr/>
              </p:nvPicPr>
              <p:blipFill>
                <a:blip r:embed="rId16"/>
                <a:stretch>
                  <a:fillRect/>
                </a:stretch>
              </p:blipFill>
              <p:spPr>
                <a:xfrm>
                  <a:off x="6755670" y="3248040"/>
                  <a:ext cx="468720" cy="359280"/>
                </a:xfrm>
                <a:prstGeom prst="rect">
                  <a:avLst/>
                </a:prstGeom>
              </p:spPr>
            </p:pic>
          </mc:Fallback>
        </mc:AlternateContent>
        <p:sp>
          <p:nvSpPr>
            <p:cNvPr id="26" name="Oval 25">
              <a:extLst>
                <a:ext uri="{FF2B5EF4-FFF2-40B4-BE49-F238E27FC236}">
                  <a16:creationId xmlns:a16="http://schemas.microsoft.com/office/drawing/2014/main" id="{029EC61D-DE0B-4487-9BE2-3D2359F125FC}"/>
                </a:ext>
              </a:extLst>
            </p:cNvPr>
            <p:cNvSpPr/>
            <p:nvPr/>
          </p:nvSpPr>
          <p:spPr>
            <a:xfrm>
              <a:off x="7074238" y="3385410"/>
              <a:ext cx="186690" cy="17922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90681CE3-BE9D-467C-92AD-BAC5CFAD8770}"/>
                </a:ext>
              </a:extLst>
            </p:cNvPr>
            <p:cNvCxnSpPr>
              <a:cxnSpLocks/>
              <a:stCxn id="23" idx="7"/>
            </p:cNvCxnSpPr>
            <p:nvPr/>
          </p:nvCxnSpPr>
          <p:spPr>
            <a:xfrm flipV="1">
              <a:off x="6825589" y="3143968"/>
              <a:ext cx="146330" cy="197846"/>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9EE21315-6592-4EDE-AFC3-69764FE86411}"/>
                </a:ext>
              </a:extLst>
            </p:cNvPr>
            <p:cNvSpPr/>
            <p:nvPr/>
          </p:nvSpPr>
          <p:spPr>
            <a:xfrm>
              <a:off x="6666239" y="3315568"/>
              <a:ext cx="186690" cy="17922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B0BBA955-E6D5-431E-A766-70787B2083CE}"/>
                </a:ext>
              </a:extLst>
            </p:cNvPr>
            <p:cNvCxnSpPr>
              <a:cxnSpLocks/>
            </p:cNvCxnSpPr>
            <p:nvPr/>
          </p:nvCxnSpPr>
          <p:spPr>
            <a:xfrm flipV="1">
              <a:off x="7212429" y="3123300"/>
              <a:ext cx="101032" cy="268014"/>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D521AB1-D985-420F-9806-AD821A0C8A1A}"/>
                </a:ext>
              </a:extLst>
            </p:cNvPr>
            <p:cNvSpPr/>
            <p:nvPr/>
          </p:nvSpPr>
          <p:spPr>
            <a:xfrm>
              <a:off x="7268232" y="3063108"/>
              <a:ext cx="113132" cy="120384"/>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1ABF208-17CF-4B0D-A978-E280470641A8}"/>
                </a:ext>
              </a:extLst>
            </p:cNvPr>
            <p:cNvSpPr/>
            <p:nvPr/>
          </p:nvSpPr>
          <p:spPr>
            <a:xfrm>
              <a:off x="6896956" y="3075755"/>
              <a:ext cx="113132" cy="120384"/>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733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4 -0.00694 L 0.004 -0.00694 C 0.00434 0.00231 0.00452 0.01181 0.00504 0.02106 C 0.00521 0.02477 0.00591 0.02569 0.00677 0.02894 C 0.00851 0.03495 0.00625 0.02708 0.00799 0.03449 C 0.00834 0.03588 0.00886 0.03704 0.0092 0.03843 C 0.01111 0.0537 0.00834 0.03495 0.01094 0.0463 C 0.01129 0.04792 0.01129 0.04954 0.01164 0.05093 C 0.01181 0.05278 0.01233 0.05463 0.01268 0.05648 C 0.01302 0.05741 0.0132 0.05856 0.01337 0.05972 C 0.01355 0.06111 0.01355 0.06273 0.01389 0.06435 C 0.01407 0.06528 0.01476 0.06597 0.01511 0.06667 C 0.0165 0.07269 0.01459 0.06528 0.01684 0.0713 C 0.01789 0.07431 0.01702 0.07407 0.01806 0.07755 C 0.01823 0.07847 0.01893 0.07917 0.01927 0.08009 C 0.01945 0.08079 0.01945 0.08171 0.0198 0.08241 C 0.02014 0.0831 0.02066 0.0838 0.02101 0.08472 C 0.02327 0.09074 0.0191 0.08264 0.02327 0.09028 C 0.02344 0.09167 0.02344 0.09352 0.02396 0.09491 C 0.02431 0.09606 0.02518 0.09699 0.0257 0.09815 C 0.02813 0.10301 0.03091 0.10764 0.03264 0.11296 C 0.03368 0.11574 0.03386 0.11944 0.03559 0.12153 C 0.04115 0.12778 0.04775 0.13218 0.05382 0.13727 C 0.0566 0.13958 0.0592 0.14167 0.06216 0.14352 C 0.06372 0.14468 0.06736 0.14583 0.06736 0.14583 C 0.07535 0.14537 0.08351 0.1456 0.0915 0.14421 C 0.09236 0.14421 0.09254 0.14259 0.09323 0.1419 C 0.09375 0.14144 0.09445 0.14144 0.09497 0.1412 C 0.09566 0.14051 0.09636 0.13981 0.0967 0.13889 C 0.09705 0.13819 0.09688 0.13704 0.0974 0.13657 C 0.09775 0.13588 0.09861 0.13588 0.09914 0.13565 C 0.09879 0.13333 0.09879 0.13079 0.09792 0.1287 C 0.09775 0.12801 0.09688 0.12778 0.09618 0.12778 C 0.09289 0.12801 0.08959 0.12894 0.08611 0.1294 C 0.08594 0.13009 0.08577 0.13102 0.08559 0.13171 C 0.0849 0.13426 0.0842 0.13472 0.08386 0.13727 C 0.08091 0.15579 0.08386 0.13981 0.08212 0.14907 C 0.08247 0.15139 0.08282 0.1537 0.08334 0.15602 C 0.08334 0.15694 0.08316 0.15833 0.08386 0.15833 C 0.08716 0.15903 0.09045 0.15787 0.09375 0.15764 C 0.0948 0.15741 0.10174 0.15602 0.10209 0.15532 C 0.10313 0.15278 0.10174 0.14954 0.10139 0.14676 C 0.10122 0.14352 0.10052 0.14282 0.09966 0.13958 C 0.09948 0.13866 0.09931 0.1375 0.09914 0.13657 C 0.09896 0.1338 0.09914 0.13102 0.09861 0.1287 C 0.09827 0.12778 0.0974 0.12778 0.0967 0.12778 C 0.09566 0.12801 0.0948 0.12894 0.09375 0.1294 C 0.09289 0.12986 0.09184 0.12986 0.09098 0.13009 C 0.08976 0.13125 0.08802 0.13171 0.08733 0.13333 C 0.08681 0.13472 0.08611 0.13588 0.08559 0.13727 C 0.08316 0.14375 0.08716 0.13519 0.08386 0.1419 C 0.08368 0.14306 0.08351 0.14421 0.08334 0.14514 C 0.08299 0.14606 0.08247 0.14653 0.08212 0.14745 C 0.08177 0.14815 0.0816 0.14907 0.08143 0.14977 C 0.08108 0.16227 0.07986 0.18958 0.07969 0.19769 C 0.07865 0.24884 0.08455 0.23171 0.07795 0.24954 C 0.07778 0.25301 0.07778 0.25671 0.07743 0.26042 C 0.07726 0.26157 0.07639 0.2625 0.07622 0.26366 C 0.07587 0.26505 0.07587 0.26667 0.0757 0.26829 C 0.07552 0.26921 0.07535 0.27037 0.075 0.2713 C 0.07448 0.27292 0.07344 0.27477 0.07205 0.27523 C 0.07153 0.27546 0.06233 0.27685 0.06216 0.27685 C 0.06111 0.27662 0.0599 0.27685 0.0592 0.27616 C 0.05816 0.27523 0.05816 0.27338 0.05747 0.27222 C 0.05695 0.2713 0.05608 0.2706 0.05556 0.26991 C 0.05157 0.26319 0.05782 0.27199 0.05261 0.26505 C 0.05243 0.26343 0.05209 0.26111 0.05157 0.25972 C 0.05122 0.25856 0.0507 0.25764 0.05035 0.25648 C 0.05122 0.25486 0.05191 0.25301 0.0533 0.25185 C 0.05382 0.25139 0.05452 0.25116 0.05504 0.25093 C 0.05556 0.25023 0.05625 0.24954 0.05677 0.24861 C 0.0573 0.24792 0.05747 0.24699 0.05799 0.2463 C 0.05851 0.24583 0.0592 0.24583 0.05973 0.2456 C 0.06372 0.24282 0.05903 0.24491 0.06389 0.24306 C 0.0658 0.24375 0.06789 0.24375 0.0698 0.24468 C 0.07066 0.24537 0.07118 0.24838 0.07153 0.24954 C 0.07188 0.25046 0.0724 0.25139 0.07275 0.25255 C 0.07292 0.25324 0.07309 0.25417 0.07327 0.25486 C 0.07361 0.25625 0.07414 0.25741 0.07448 0.2588 C 0.07518 0.26181 0.07483 0.26181 0.0757 0.26435 C 0.07605 0.26551 0.07657 0.26644 0.07674 0.26736 C 0.07743 0.2706 0.07848 0.27685 0.07848 0.27685 C 0.0783 0.2787 0.0783 0.28056 0.07795 0.28241 C 0.07778 0.2831 0.07778 0.28426 0.07743 0.28472 C 0.07709 0.28519 0.07327 0.28634 0.07327 0.28634 C 0.06806 0.28588 0.06268 0.28542 0.05747 0.28472 C 0.05643 0.28449 0.05434 0.28356 0.0533 0.2831 C 0.05261 0.28241 0.05157 0.28194 0.05157 0.28079 C 0.05139 0.2794 0.05174 0.27315 0.05261 0.2706 C 0.05295 0.26968 0.0533 0.26875 0.05382 0.26829 C 0.05434 0.26782 0.05504 0.26782 0.05556 0.26736 C 0.05625 0.26667 0.05695 0.26597 0.05747 0.26505 C 0.05834 0.26366 0.05834 0.26111 0.05973 0.26042 L 0.06146 0.25972 C 0.06216 0.2588 0.06268 0.25787 0.0632 0.25718 C 0.06736 0.25347 0.07153 0.25602 0.07674 0.25648 C 0.07778 0.25671 0.07882 0.25671 0.07969 0.25718 C 0.08039 0.25764 0.08091 0.25856 0.08143 0.2588 C 0.0823 0.25926 0.08299 0.25926 0.08386 0.25972 L 0.08733 0.26273 C 0.08802 0.26319 0.08872 0.26366 0.08907 0.26435 C 0.09358 0.27014 0.0882 0.26273 0.09271 0.26991 C 0.09323 0.2706 0.09375 0.2713 0.09445 0.27222 C 0.09584 0.27778 0.09375 0.2713 0.0967 0.27616 C 0.0974 0.27708 0.0974 0.27824 0.09792 0.27917 C 0.09861 0.28032 0.09948 0.28125 0.10035 0.28241 C 0.10052 0.2831 0.10052 0.28403 0.10087 0.28472 C 0.10122 0.28565 0.10174 0.28611 0.10209 0.28704 C 0.10261 0.28866 0.10261 0.29097 0.1033 0.29259 C 0.10365 0.29375 0.10434 0.29468 0.10504 0.2956 C 0.10469 0.3162 0.10434 0.33657 0.10382 0.35694 C 0.10348 0.36898 0.09566 0.3412 0.10434 0.37801 C 0.10486 0.37963 0.10677 0.37917 0.10799 0.37963 C 0.1158 0.38241 0.1073 0.37894 0.11268 0.38125 C 0.11493 0.39005 0.11268 0.38912 0.11667 0.38681 C 0.11736 0.38634 0.11789 0.38611 0.11858 0.38588 C 0.11875 0.38472 0.11823 0.38241 0.1191 0.38194 C 0.11997 0.38171 0.11962 0.38426 0.12032 0.38519 C 0.12118 0.38634 0.1224 0.38704 0.12327 0.38819 C 0.12379 0.38889 0.12448 0.39074 0.12448 0.39074 L 0.12448 0.39074 L 0.12448 0.39074 " pathEditMode="relative" ptsTypes="AAAAAAAAAAAAAAAAAAAAAAAAAAAAAAAAAAAAAAAAAAAAAAAAAAAAAAAAAAAAAAAAAAAAAAAAAAAAAAAAAAAAAAAAAAAAAAAAAAAAAAAAAAAAAAAAAAAAAAAAAA">
                                      <p:cBhvr>
                                        <p:cTn id="6" dur="2000" fill="hold"/>
                                        <p:tgtEl>
                                          <p:spTgt spid="1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381 -0.01713 L -0.00381 -0.01713 L 0.03438 -0.0162 C 0.03507 -0.0162 0.03594 -0.01597 0.03646 -0.01551 C 0.03698 -0.01528 0.03733 -0.01458 0.03768 -0.01389 C 0.03837 -0.01296 0.03855 -0.01111 0.03941 -0.01065 L 0.04063 -0.00995 C 0.0415 -0.0088 0.04289 -0.0081 0.04323 -0.00671 C 0.04323 -0.00602 0.04323 -0.00532 0.04358 -0.00509 C 0.04393 -0.00463 0.04445 -0.00463 0.0448 -0.0044 C 0.04532 -0.00394 0.04566 -0.00324 0.04601 -0.00278 C 0.04723 -0.00185 0.04844 -0.00116 0.04948 0 C 0.05105 0.00208 0.05018 0.00139 0.05191 0.00231 C 0.05591 0.00741 0.05 -0.00093 0.054 0.00718 C 0.05643 0.01204 0.05348 0.00602 0.05521 0.01065 C 0.05556 0.01111 0.05591 0.01157 0.05608 0.01227 C 0.05625 0.01273 0.05625 0.01343 0.05643 0.01389 C 0.0573 0.0162 0.0573 0.01574 0.05782 0.01782 C 0.05799 0.01875 0.05799 0.01968 0.05816 0.0206 C 0.05834 0.02153 0.05869 0.02245 0.05903 0.02338 C 0.0606 0.02778 0.06233 0.03218 0.06407 0.03657 C 0.06424 0.03727 0.06424 0.03773 0.06441 0.03843 C 0.06476 0.03958 0.06494 0.04097 0.06528 0.04213 C 0.06546 0.04282 0.06598 0.04329 0.06615 0.04398 C 0.06667 0.0456 0.06685 0.04722 0.06737 0.04884 C 0.06754 0.04954 0.06754 0.05 0.06771 0.05046 L 0.06858 0.05231 C 0.06875 0.05394 0.06875 0.05556 0.06893 0.05718 C 0.06928 0.05949 0.06962 0.06157 0.0698 0.06389 C 0.07014 0.06667 0.07014 0.06944 0.07032 0.07222 C 0.07049 0.07593 0.07032 0.07963 0.07066 0.08333 C 0.07084 0.08449 0.07136 0.08542 0.07153 0.08657 C 0.07171 0.0875 0.07171 0.08843 0.07188 0.08935 C 0.07205 0.09005 0.07257 0.09051 0.07275 0.0912 C 0.07292 0.09167 0.0731 0.09213 0.0731 0.09282 C 0.07344 0.09375 0.07362 0.09468 0.07396 0.0956 C 0.07431 0.09653 0.07483 0.09745 0.07518 0.09838 C 0.0757 0.09907 0.07622 0.09977 0.07657 0.10046 C 0.07709 0.10185 0.07726 0.10324 0.07778 0.1044 C 0.07796 0.10509 0.0783 0.10556 0.07865 0.10602 C 0.07882 0.10671 0.07882 0.10718 0.079 0.10787 C 0.07917 0.10833 0.07969 0.1088 0.07987 0.10949 C 0.08004 0.10995 0.08004 0.11065 0.08021 0.11111 C 0.08056 0.11157 0.08091 0.11227 0.08108 0.11273 C 0.08125 0.11319 0.08125 0.11389 0.08143 0.11435 C 0.08178 0.11528 0.0823 0.11597 0.08282 0.11667 C 0.08299 0.11713 0.08334 0.11782 0.08351 0.11829 C 0.08421 0.12292 0.08351 0.11921 0.0849 0.12338 C 0.08542 0.12546 0.0849 0.12477 0.08612 0.12662 C 0.08646 0.12731 0.08698 0.12778 0.08733 0.12824 C 0.0875 0.12894 0.0875 0.12963 0.08768 0.13009 C 0.08976 0.13333 0.09219 0.13819 0.09532 0.14051 C 0.09671 0.14167 0.0981 0.14352 0.09983 0.14398 C 0.10417 0.14491 0.10869 0.14421 0.1132 0.14444 C 0.12049 0.14213 0.12761 0.14167 0.13316 0.13449 C 0.13369 0.1338 0.13178 0.13472 0.13108 0.13495 C 0.13004 0.13519 0.12917 0.13542 0.12813 0.13565 C 0.12518 0.13588 0.1224 0.13634 0.11945 0.13657 C 0.11789 0.13727 0.11615 0.13727 0.11476 0.13843 C 0.11389 0.13889 0.11372 0.14051 0.1132 0.14167 L 0.11198 0.14398 C 0.1106 0.15116 0.11025 0.15139 0.11146 0.16227 C 0.11164 0.16273 0.11233 0.16181 0.11268 0.16157 C 0.11355 0.16111 0.11407 0.16065 0.11476 0.15995 C 0.11494 0.15949 0.11494 0.1588 0.11528 0.15833 C 0.11632 0.15602 0.11667 0.15694 0.11823 0.15556 C 0.11893 0.15486 0.11962 0.15417 0.12032 0.15324 C 0.12066 0.15278 0.12101 0.15208 0.12153 0.15162 C 0.12188 0.15139 0.1224 0.15139 0.12275 0.15116 C 0.1231 0.15 0.12362 0.14769 0.12362 0.14676 C 0.12327 0.14167 0.12275 0.13657 0.12188 0.13171 C 0.12188 0.13102 0.12136 0.13056 0.12101 0.13009 C 0.12066 0.1287 0.12032 0.12731 0.1198 0.12616 C 0.1191 0.12407 0.11893 0.12454 0.11771 0.12269 C 0.11598 0.11991 0.11737 0.12083 0.11528 0.11991 C 0.11441 0.1213 0.11372 0.12176 0.1132 0.12338 C 0.11303 0.12384 0.11303 0.12454 0.11268 0.125 C 0.11198 0.12708 0.11146 0.12731 0.11112 0.1294 C 0.11077 0.13171 0.1106 0.1338 0.11025 0.13611 C 0.11007 0.13704 0.11007 0.13796 0.1099 0.13889 C 0.10955 0.13981 0.10921 0.14074 0.10903 0.14167 C 0.10886 0.14282 0.10886 0.14398 0.10851 0.14491 C 0.10851 0.1456 0.10799 0.14606 0.10782 0.14676 C 0.10764 0.14722 0.10747 0.14769 0.1073 0.14838 C 0.10712 0.14884 0.10678 0.14931 0.10643 0.15 C 0.10625 0.15046 0.10625 0.15116 0.10608 0.15162 C 0.10591 0.15231 0.10556 0.15301 0.10521 0.15394 C 0.10504 0.1544 0.10504 0.15509 0.10487 0.15556 C 0.10452 0.15625 0.10417 0.15694 0.104 0.15787 C 0.10313 0.16065 0.10417 0.1588 0.10313 0.16273 C 0.10296 0.16366 0.10261 0.16435 0.10226 0.16505 C 0.10226 0.16597 0.10209 0.1669 0.10191 0.16782 C 0.10174 0.16852 0.10122 0.16921 0.10105 0.16991 C 0.09983 0.17662 0.10157 0.17245 0.09983 0.17616 C 0.09966 0.17685 0.09914 0.18079 0.09862 0.18218 C 0.09827 0.18287 0.0981 0.1838 0.09775 0.18449 C 0.09757 0.18542 0.09757 0.18634 0.0974 0.18727 C 0.09723 0.18796 0.09671 0.18866 0.09653 0.18935 C 0.09619 0.19051 0.09636 0.19167 0.09601 0.19282 C 0.09584 0.19398 0.09549 0.19491 0.09532 0.19606 C 0.09514 0.2 0.09497 0.20394 0.0948 0.20787 C 0.09445 0.21898 0.09445 0.23032 0.09393 0.24167 C 0.09393 0.24514 0.09375 0.24468 0.09237 0.24722 C 0.09219 0.24769 0.09202 0.24838 0.09185 0.24884 C 0.09167 0.24954 0.09115 0.25023 0.09115 0.25116 C 0.0908 0.25301 0.09098 0.25486 0.09063 0.25671 C 0.09046 0.25787 0.09011 0.2588 0.08976 0.25995 C 0.08941 0.26181 0.08907 0.26366 0.08855 0.26551 C 0.08837 0.26829 0.08872 0.2713 0.08768 0.27384 C 0.08716 0.27546 0.08768 0.2706 0.08733 0.26898 C 0.08716 0.26806 0.08664 0.26736 0.08646 0.26667 C 0.08612 0.26528 0.08594 0.26412 0.0856 0.26273 C 0.08507 0.26019 0.0856 0.26204 0.08438 0.25949 C 0.08403 0.2588 0.08403 0.25787 0.08351 0.25718 C 0.08316 0.25648 0.08264 0.25625 0.0823 0.25556 C 0.08195 0.25509 0.08108 0.25394 0.08143 0.25394 C 0.08282 0.25347 0.08421 0.25417 0.0856 0.2544 C 0.08629 0.25463 0.08698 0.25486 0.08768 0.25509 C 0.08907 0.25532 0.09028 0.25556 0.0915 0.25602 C 0.09219 0.25625 0.09289 0.25694 0.09358 0.25718 C 0.09393 0.25741 0.09445 0.25764 0.0948 0.25787 C 0.09566 0.2588 0.09688 0.25949 0.0974 0.26111 C 0.09792 0.26343 0.09757 0.26227 0.09862 0.26435 C 0.09879 0.26528 0.09914 0.26597 0.09896 0.26667 C 0.09879 0.27037 0.0981 0.27037 0.09688 0.27338 C 0.09671 0.27384 0.09671 0.27454 0.09653 0.275 C 0.09584 0.27616 0.09497 0.27685 0.09393 0.27778 C 0.09115 0.27731 0.08837 0.27708 0.0856 0.27662 C 0.08525 0.27662 0.0849 0.27616 0.08438 0.27616 C 0.08369 0.27593 0.08299 0.27569 0.0823 0.27546 C 0.08143 0.27477 0.08056 0.27431 0.07987 0.27338 C 0.07935 0.27269 0.079 0.27199 0.07865 0.27176 C 0.0783 0.2713 0.07778 0.2713 0.07726 0.27106 C 0.07691 0.27083 0.07657 0.27037 0.07605 0.26991 C 0.07257 0.26759 0.07709 0.27153 0.07362 0.26829 C 0.07691 0.26528 0.07292 0.26921 0.0757 0.26551 C 0.07605 0.26505 0.07657 0.26481 0.07691 0.26435 C 0.07726 0.26389 0.07726 0.26319 0.07778 0.26273 C 0.07848 0.26204 0.07952 0.26227 0.08021 0.26157 C 0.08073 0.26134 0.08143 0.26088 0.08195 0.26065 C 0.0823 0.26042 0.08282 0.26019 0.08316 0.25995 C 0.08646 0.25787 0.08247 0.25972 0.0856 0.25833 C 0.09063 0.2588 0.09566 0.2588 0.1007 0.25949 C 0.10105 0.25949 0.10157 0.25972 0.10191 0.25995 C 0.10261 0.26042 0.1033 0.26111 0.104 0.26157 C 0.10452 0.26204 0.10487 0.26273 0.10521 0.26343 C 0.10556 0.26435 0.10573 0.26528 0.10608 0.2662 C 0.10643 0.2669 0.10695 0.26759 0.1073 0.26829 C 0.10764 0.26898 0.10747 0.26991 0.10782 0.2706 C 0.10799 0.27106 0.10834 0.27153 0.10851 0.27222 C 0.10938 0.27407 0.1106 0.27778 0.1106 0.27778 C 0.11077 0.27894 0.11077 0.28009 0.11112 0.28102 C 0.11129 0.28171 0.11198 0.28218 0.11233 0.28287 C 0.11268 0.28333 0.11285 0.2838 0.1132 0.28449 C 0.11337 0.28565 0.11337 0.28704 0.11355 0.28843 C 0.11372 0.28889 0.11424 0.28935 0.11441 0.29005 C 0.11476 0.29167 0.11459 0.29329 0.11476 0.29491 C 0.11494 0.29606 0.11546 0.29722 0.11563 0.29838 C 0.1158 0.30069 0.1158 0.30324 0.11615 0.30556 C 0.11737 0.31875 0.11685 0.30208 0.11737 0.31944 C 0.11771 0.32917 0.11771 0.33912 0.11823 0.34884 C 0.11823 0.35 0.11875 0.35116 0.11893 0.35231 C 0.1191 0.35301 0.11928 0.3537 0.11945 0.3544 C 0.11962 0.35602 0.11997 0.35787 0.12032 0.35949 C 0.12032 0.35995 0.12049 0.36042 0.12066 0.36111 C 0.12084 0.36204 0.12084 0.36296 0.12101 0.36389 C 0.12171 0.36574 0.12275 0.36644 0.12362 0.36782 C 0.12396 0.36829 0.12414 0.36875 0.12448 0.36944 C 0.12466 0.37014 0.12483 0.37106 0.12518 0.37176 C 0.12553 0.37199 0.12605 0.37199 0.12657 0.37222 C 0.12744 0.37407 0.12726 0.37315 0.12726 0.37454 L 0.1257 0.37454 L 0.1257 0.37454 " pathEditMode="relative" ptsTypes="AAAAAAAAAAAAAAAAAAAAAAAAAAAAAAAAAAAAAAAAAAAAAAAAAAAAAAAAAAAAAAAAAAAAAAAAAAAAAAAAAAAAAAAAAAAAAAAAAAAAAAAAAAAAAAAAAAAAAAAAAAAAAAAAAAAAAAAAAAAAAAAAAAAAAAAAAAAAAAAAAAAAAAAAAAAAA">
                                      <p:cBhvr>
                                        <p:cTn id="10" dur="2000" fill="hold"/>
                                        <p:tgtEl>
                                          <p:spTgt spid="2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4C6AFAD1-6346-40F5-A69A-B124E84251E0}"/>
              </a:ext>
            </a:extLst>
          </p:cNvPr>
          <p:cNvSpPr/>
          <p:nvPr/>
        </p:nvSpPr>
        <p:spPr>
          <a:xfrm>
            <a:off x="182880" y="3429000"/>
            <a:ext cx="4441653" cy="1039764"/>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C33E8F-B5D5-4AA3-87CC-CE33AD1456D2}"/>
              </a:ext>
            </a:extLst>
          </p:cNvPr>
          <p:cNvSpPr>
            <a:spLocks noGrp="1"/>
          </p:cNvSpPr>
          <p:nvPr>
            <p:ph type="title"/>
          </p:nvPr>
        </p:nvSpPr>
        <p:spPr>
          <a:xfrm>
            <a:off x="1706208" y="226628"/>
            <a:ext cx="7210332" cy="779462"/>
          </a:xfrm>
        </p:spPr>
        <p:txBody>
          <a:bodyPr/>
          <a:lstStyle/>
          <a:p>
            <a:r>
              <a:rPr lang="en-US" dirty="0"/>
              <a:t>The Second Half Reaction:</a:t>
            </a:r>
          </a:p>
        </p:txBody>
      </p:sp>
      <p:pic>
        <p:nvPicPr>
          <p:cNvPr id="5" name="Content Placeholder 4" descr="A close up of a map&#10;&#10;Description automatically generated">
            <a:extLst>
              <a:ext uri="{FF2B5EF4-FFF2-40B4-BE49-F238E27FC236}">
                <a16:creationId xmlns:a16="http://schemas.microsoft.com/office/drawing/2014/main" id="{7223ABAD-D019-4C35-B5D3-752932726E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24533" y="1173162"/>
            <a:ext cx="4369013" cy="4511675"/>
          </a:xfrm>
        </p:spPr>
      </p:pic>
      <p:sp>
        <p:nvSpPr>
          <p:cNvPr id="6" name="TextBox 5">
            <a:extLst>
              <a:ext uri="{FF2B5EF4-FFF2-40B4-BE49-F238E27FC236}">
                <a16:creationId xmlns:a16="http://schemas.microsoft.com/office/drawing/2014/main" id="{5BEC1CBC-5E88-43F0-8E3C-5BB629B8AE7F}"/>
              </a:ext>
            </a:extLst>
          </p:cNvPr>
          <p:cNvSpPr txBox="1"/>
          <p:nvPr/>
        </p:nvSpPr>
        <p:spPr>
          <a:xfrm>
            <a:off x="4701540" y="5684837"/>
            <a:ext cx="4215000" cy="307777"/>
          </a:xfrm>
          <a:prstGeom prst="rect">
            <a:avLst/>
          </a:prstGeom>
          <a:noFill/>
        </p:spPr>
        <p:txBody>
          <a:bodyPr wrap="none" rtlCol="0">
            <a:spAutoFit/>
          </a:bodyPr>
          <a:lstStyle/>
          <a:p>
            <a:r>
              <a:rPr lang="en-US" sz="1400" dirty="0"/>
              <a:t>Image from: </a:t>
            </a:r>
            <a:r>
              <a:rPr lang="en-US" sz="1400" dirty="0">
                <a:hlinkClick r:id="rId4"/>
              </a:rPr>
              <a:t>ChemTube3D – The University of Liverpool</a:t>
            </a:r>
            <a:endParaRPr lang="en-US" sz="1400" dirty="0"/>
          </a:p>
        </p:txBody>
      </p:sp>
      <p:sp>
        <p:nvSpPr>
          <p:cNvPr id="7" name="Rectangle: Rounded Corners 6">
            <a:extLst>
              <a:ext uri="{FF2B5EF4-FFF2-40B4-BE49-F238E27FC236}">
                <a16:creationId xmlns:a16="http://schemas.microsoft.com/office/drawing/2014/main" id="{3DCA29D2-D436-4DE2-85F2-F3467B80431D}"/>
              </a:ext>
            </a:extLst>
          </p:cNvPr>
          <p:cNvSpPr/>
          <p:nvPr/>
        </p:nvSpPr>
        <p:spPr>
          <a:xfrm>
            <a:off x="1305018" y="2404901"/>
            <a:ext cx="2606040" cy="2982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4" descr="A close up of a logo&#10;&#10;Description automatically generated">
            <a:extLst>
              <a:ext uri="{FF2B5EF4-FFF2-40B4-BE49-F238E27FC236}">
                <a16:creationId xmlns:a16="http://schemas.microsoft.com/office/drawing/2014/main" id="{BEE4EDEF-924F-4304-8CEE-CE9CE8A4FB61}"/>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1132869" y="1145326"/>
            <a:ext cx="939577" cy="985289"/>
          </a:xfrm>
          <a:prstGeom prst="rect">
            <a:avLst/>
          </a:prstGeom>
        </p:spPr>
      </p:pic>
      <p:pic>
        <p:nvPicPr>
          <p:cNvPr id="13" name="Content Placeholder 4" descr="A close up of a logo&#10;&#10;Description automatically generated">
            <a:extLst>
              <a:ext uri="{FF2B5EF4-FFF2-40B4-BE49-F238E27FC236}">
                <a16:creationId xmlns:a16="http://schemas.microsoft.com/office/drawing/2014/main" id="{7BBB84DF-CA8E-4028-AFEB-C16CA2F0369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20" b="47552" l="8065" r="90860">
                        <a14:foregroundMark x1="27688" y1="4639" x2="27688" y2="4639"/>
                        <a14:foregroundMark x1="31183" y1="2448" x2="31183" y2="2448"/>
                        <a14:foregroundMark x1="68011" y1="45490" x2="68011" y2="45490"/>
                        <a14:foregroundMark x1="66667" y1="47680" x2="66667" y2="47680"/>
                        <a14:foregroundMark x1="32258" y1="47423" x2="32258" y2="47423"/>
                        <a14:foregroundMark x1="91129" y1="28866" x2="91129" y2="28866"/>
                        <a14:foregroundMark x1="8065" y1="18041" x2="8065" y2="18041"/>
                      </a14:backgroundRemoval>
                    </a14:imgEffect>
                  </a14:imgLayer>
                </a14:imgProps>
              </a:ext>
              <a:ext uri="{28A0092B-C50C-407E-A947-70E740481C1C}">
                <a14:useLocalDpi xmlns:a14="http://schemas.microsoft.com/office/drawing/2010/main" val="0"/>
              </a:ext>
            </a:extLst>
          </a:blip>
          <a:srcRect b="49730"/>
          <a:stretch/>
        </p:blipFill>
        <p:spPr>
          <a:xfrm rot="4605442">
            <a:off x="3210846" y="1141904"/>
            <a:ext cx="939577" cy="985289"/>
          </a:xfrm>
          <a:prstGeom prst="rect">
            <a:avLst/>
          </a:prstGeom>
        </p:spPr>
      </p:pic>
      <p:sp>
        <p:nvSpPr>
          <p:cNvPr id="14" name="Freeform: Shape 13">
            <a:extLst>
              <a:ext uri="{FF2B5EF4-FFF2-40B4-BE49-F238E27FC236}">
                <a16:creationId xmlns:a16="http://schemas.microsoft.com/office/drawing/2014/main" id="{1DFABE62-0482-4FB2-AD8C-3D75B13B2865}"/>
              </a:ext>
            </a:extLst>
          </p:cNvPr>
          <p:cNvSpPr/>
          <p:nvPr/>
        </p:nvSpPr>
        <p:spPr>
          <a:xfrm rot="20934039" flipV="1">
            <a:off x="2062616" y="1782342"/>
            <a:ext cx="1090844" cy="618042"/>
          </a:xfrm>
          <a:custGeom>
            <a:avLst/>
            <a:gdLst>
              <a:gd name="connsiteX0" fmla="*/ 0 w 526648"/>
              <a:gd name="connsiteY0" fmla="*/ 618042 h 618042"/>
              <a:gd name="connsiteX1" fmla="*/ 144683 w 526648"/>
              <a:gd name="connsiteY1" fmla="*/ 74031 h 618042"/>
              <a:gd name="connsiteX2" fmla="*/ 289367 w 526648"/>
              <a:gd name="connsiteY2" fmla="*/ 56669 h 618042"/>
              <a:gd name="connsiteX3" fmla="*/ 526648 w 526648"/>
              <a:gd name="connsiteY3" fmla="*/ 554381 h 618042"/>
              <a:gd name="connsiteX4" fmla="*/ 526648 w 526648"/>
              <a:gd name="connsiteY4" fmla="*/ 554381 h 618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648" h="618042">
                <a:moveTo>
                  <a:pt x="0" y="618042"/>
                </a:moveTo>
                <a:cubicBezTo>
                  <a:pt x="48227" y="392817"/>
                  <a:pt x="96455" y="167593"/>
                  <a:pt x="144683" y="74031"/>
                </a:cubicBezTo>
                <a:cubicBezTo>
                  <a:pt x="192911" y="-19531"/>
                  <a:pt x="225706" y="-23389"/>
                  <a:pt x="289367" y="56669"/>
                </a:cubicBezTo>
                <a:cubicBezTo>
                  <a:pt x="353028" y="136727"/>
                  <a:pt x="526648" y="554381"/>
                  <a:pt x="526648" y="554381"/>
                </a:cubicBezTo>
                <a:lnTo>
                  <a:pt x="526648" y="554381"/>
                </a:lnTo>
              </a:path>
            </a:pathLst>
          </a:custGeom>
          <a:noFill/>
          <a:ln w="57150">
            <a:solidFill>
              <a:schemeClr val="accent1">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C17E02E-0A47-4274-942B-DC1913AA7318}"/>
              </a:ext>
            </a:extLst>
          </p:cNvPr>
          <p:cNvSpPr txBox="1"/>
          <p:nvPr/>
        </p:nvSpPr>
        <p:spPr>
          <a:xfrm>
            <a:off x="-30682" y="1846173"/>
            <a:ext cx="1503938" cy="646331"/>
          </a:xfrm>
          <a:prstGeom prst="rect">
            <a:avLst/>
          </a:prstGeom>
          <a:noFill/>
        </p:spPr>
        <p:txBody>
          <a:bodyPr wrap="none" rtlCol="0">
            <a:spAutoFit/>
          </a:bodyPr>
          <a:lstStyle/>
          <a:p>
            <a:pPr algn="ctr"/>
            <a:r>
              <a:rPr lang="en-US" dirty="0"/>
              <a:t>2 Reduced</a:t>
            </a:r>
          </a:p>
          <a:p>
            <a:pPr algn="ctr"/>
            <a:r>
              <a:rPr lang="en-US" dirty="0"/>
              <a:t>Cytochrome C</a:t>
            </a:r>
          </a:p>
        </p:txBody>
      </p:sp>
      <p:sp>
        <p:nvSpPr>
          <p:cNvPr id="16" name="TextBox 15">
            <a:extLst>
              <a:ext uri="{FF2B5EF4-FFF2-40B4-BE49-F238E27FC236}">
                <a16:creationId xmlns:a16="http://schemas.microsoft.com/office/drawing/2014/main" id="{E41E776C-A3B7-4C26-A39C-944E00AEB456}"/>
              </a:ext>
            </a:extLst>
          </p:cNvPr>
          <p:cNvSpPr txBox="1"/>
          <p:nvPr/>
        </p:nvSpPr>
        <p:spPr>
          <a:xfrm>
            <a:off x="3807436" y="1793929"/>
            <a:ext cx="1503938" cy="646331"/>
          </a:xfrm>
          <a:prstGeom prst="rect">
            <a:avLst/>
          </a:prstGeom>
          <a:noFill/>
        </p:spPr>
        <p:txBody>
          <a:bodyPr wrap="none" rtlCol="0">
            <a:spAutoFit/>
          </a:bodyPr>
          <a:lstStyle/>
          <a:p>
            <a:pPr algn="ctr"/>
            <a:r>
              <a:rPr lang="en-US" dirty="0"/>
              <a:t>2 Oxidized </a:t>
            </a:r>
          </a:p>
          <a:p>
            <a:pPr algn="ctr"/>
            <a:r>
              <a:rPr lang="en-US" dirty="0"/>
              <a:t>Cytochrome C</a:t>
            </a:r>
          </a:p>
        </p:txBody>
      </p:sp>
      <p:pic>
        <p:nvPicPr>
          <p:cNvPr id="17" name="Picture 16" descr="A close up of a logo&#10;&#10;Description automatically generated">
            <a:extLst>
              <a:ext uri="{FF2B5EF4-FFF2-40B4-BE49-F238E27FC236}">
                <a16:creationId xmlns:a16="http://schemas.microsoft.com/office/drawing/2014/main" id="{B7AB806C-5C9A-44B7-B62A-9D2C2749576A}"/>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36351" b="96379" l="26061" r="72424">
                        <a14:foregroundMark x1="51212" y1="38162" x2="51212" y2="38162"/>
                        <a14:foregroundMark x1="50152" y1="36490" x2="50152" y2="36490"/>
                        <a14:foregroundMark x1="31667" y1="93315" x2="31667" y2="93315"/>
                        <a14:foregroundMark x1="26970" y1="96379" x2="26970" y2="96379"/>
                        <a14:foregroundMark x1="63485" y1="50975" x2="63485" y2="50975"/>
                        <a14:foregroundMark x1="63333" y1="50139" x2="63333" y2="50139"/>
                        <a14:foregroundMark x1="69545" y1="50975" x2="69545" y2="50975"/>
                        <a14:foregroundMark x1="72424" y1="50836" x2="72424" y2="50836"/>
                        <a14:foregroundMark x1="65758" y1="63510" x2="65758" y2="63510"/>
                        <a14:foregroundMark x1="66970" y1="65738" x2="66970" y2="65738"/>
                        <a14:foregroundMark x1="66818" y1="65460" x2="66818" y2="65460"/>
                        <a14:backgroundMark x1="53788" y1="49025" x2="53788" y2="49025"/>
                        <a14:backgroundMark x1="53636" y1="44290" x2="53636" y2="44290"/>
                        <a14:backgroundMark x1="52424" y1="47632" x2="52424" y2="47632"/>
                        <a14:backgroundMark x1="51061" y1="47911" x2="51061" y2="47911"/>
                        <a14:backgroundMark x1="52121" y1="50975" x2="52121" y2="50975"/>
                        <a14:backgroundMark x1="51515" y1="56546" x2="51515" y2="56546"/>
                        <a14:backgroundMark x1="53485" y1="59610" x2="53485" y2="59610"/>
                        <a14:backgroundMark x1="55152" y1="58774" x2="55152" y2="58774"/>
                        <a14:backgroundMark x1="55000" y1="59749" x2="55000" y2="59749"/>
                        <a14:backgroundMark x1="54545" y1="63231" x2="54545" y2="63231"/>
                        <a14:backgroundMark x1="51970" y1="66852" x2="51970" y2="66852"/>
                        <a14:backgroundMark x1="51970" y1="66295" x2="51970" y2="66295"/>
                        <a14:backgroundMark x1="52121" y1="67549" x2="52121" y2="67549"/>
                        <a14:backgroundMark x1="66364" y1="70195" x2="66364" y2="70195"/>
                      </a14:backgroundRemoval>
                    </a14:imgEffect>
                  </a14:imgLayer>
                </a14:imgProps>
              </a:ext>
              <a:ext uri="{28A0092B-C50C-407E-A947-70E740481C1C}">
                <a14:useLocalDpi xmlns:a14="http://schemas.microsoft.com/office/drawing/2010/main" val="0"/>
              </a:ext>
            </a:extLst>
          </a:blip>
          <a:srcRect l="20993" t="34541" r="25913" b="92"/>
          <a:stretch/>
        </p:blipFill>
        <p:spPr>
          <a:xfrm rot="14025087">
            <a:off x="2631328" y="3775263"/>
            <a:ext cx="797147" cy="1067639"/>
          </a:xfrm>
          <a:prstGeom prst="rect">
            <a:avLst/>
          </a:prstGeom>
        </p:spPr>
      </p:pic>
      <p:pic>
        <p:nvPicPr>
          <p:cNvPr id="18" name="Picture 17" descr="A close up of a logo&#10;&#10;Description automatically generated">
            <a:extLst>
              <a:ext uri="{FF2B5EF4-FFF2-40B4-BE49-F238E27FC236}">
                <a16:creationId xmlns:a16="http://schemas.microsoft.com/office/drawing/2014/main" id="{E5570283-4B6B-4CDD-AAFE-E108F0073133}"/>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610" b="14486" l="35138" r="45526"/>
                    </a14:imgEffect>
                  </a14:imgLayer>
                </a14:imgProps>
              </a:ext>
              <a:ext uri="{28A0092B-C50C-407E-A947-70E740481C1C}">
                <a14:useLocalDpi xmlns:a14="http://schemas.microsoft.com/office/drawing/2010/main" val="0"/>
              </a:ext>
            </a:extLst>
          </a:blip>
          <a:srcRect l="33840" r="53176" b="83904"/>
          <a:stretch/>
        </p:blipFill>
        <p:spPr>
          <a:xfrm>
            <a:off x="2450790" y="2575110"/>
            <a:ext cx="214149" cy="288807"/>
          </a:xfrm>
          <a:prstGeom prst="rect">
            <a:avLst/>
          </a:prstGeom>
        </p:spPr>
      </p:pic>
      <p:pic>
        <p:nvPicPr>
          <p:cNvPr id="19" name="Picture 18" descr="A close up of a logo&#10;&#10;Description automatically generated">
            <a:extLst>
              <a:ext uri="{FF2B5EF4-FFF2-40B4-BE49-F238E27FC236}">
                <a16:creationId xmlns:a16="http://schemas.microsoft.com/office/drawing/2014/main" id="{E6B6AF7F-4B04-4673-B388-C285DAC93919}"/>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6984" b="67401" l="16553" r="42734"/>
                    </a14:imgEffect>
                  </a14:imgLayer>
                </a14:imgProps>
              </a:ext>
              <a:ext uri="{28A0092B-C50C-407E-A947-70E740481C1C}">
                <a14:useLocalDpi xmlns:a14="http://schemas.microsoft.com/office/drawing/2010/main" val="0"/>
              </a:ext>
            </a:extLst>
          </a:blip>
          <a:srcRect l="13280" t="33182" r="53993" b="28797"/>
          <a:stretch/>
        </p:blipFill>
        <p:spPr>
          <a:xfrm>
            <a:off x="2139059" y="3237414"/>
            <a:ext cx="418805" cy="529296"/>
          </a:xfrm>
          <a:prstGeom prst="rect">
            <a:avLst/>
          </a:prstGeom>
        </p:spPr>
      </p:pic>
      <p:cxnSp>
        <p:nvCxnSpPr>
          <p:cNvPr id="24" name="Straight Connector 23">
            <a:extLst>
              <a:ext uri="{FF2B5EF4-FFF2-40B4-BE49-F238E27FC236}">
                <a16:creationId xmlns:a16="http://schemas.microsoft.com/office/drawing/2014/main" id="{849E4A12-983C-4277-B1FA-EC4B8E6BA89F}"/>
              </a:ext>
            </a:extLst>
          </p:cNvPr>
          <p:cNvCxnSpPr/>
          <p:nvPr/>
        </p:nvCxnSpPr>
        <p:spPr>
          <a:xfrm flipV="1">
            <a:off x="3093473" y="2499604"/>
            <a:ext cx="2248147" cy="1340876"/>
          </a:xfrm>
          <a:prstGeom prst="line">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0657799-F72C-4AB5-8007-F714A160EE62}"/>
              </a:ext>
            </a:extLst>
          </p:cNvPr>
          <p:cNvCxnSpPr>
            <a:cxnSpLocks/>
          </p:cNvCxnSpPr>
          <p:nvPr/>
        </p:nvCxnSpPr>
        <p:spPr>
          <a:xfrm>
            <a:off x="2964230" y="4560837"/>
            <a:ext cx="2520303" cy="1039764"/>
          </a:xfrm>
          <a:prstGeom prst="line">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3">
            <p14:nvContentPartPr>
              <p14:cNvPr id="4" name="Ink 3">
                <a:extLst>
                  <a:ext uri="{FF2B5EF4-FFF2-40B4-BE49-F238E27FC236}">
                    <a16:creationId xmlns:a16="http://schemas.microsoft.com/office/drawing/2014/main" id="{62C37DD4-FA2A-4FEC-8F0C-5A1521E035C9}"/>
                  </a:ext>
                </a:extLst>
              </p14:cNvPr>
              <p14:cNvContentPartPr/>
              <p14:nvPr/>
            </p14:nvContentPartPr>
            <p14:xfrm>
              <a:off x="6896070" y="2979120"/>
              <a:ext cx="249840" cy="288360"/>
            </p14:xfrm>
          </p:contentPart>
        </mc:Choice>
        <mc:Fallback xmlns="">
          <p:pic>
            <p:nvPicPr>
              <p:cNvPr id="4" name="Ink 3">
                <a:extLst>
                  <a:ext uri="{FF2B5EF4-FFF2-40B4-BE49-F238E27FC236}">
                    <a16:creationId xmlns:a16="http://schemas.microsoft.com/office/drawing/2014/main" id="{62C37DD4-FA2A-4FEC-8F0C-5A1521E035C9}"/>
                  </a:ext>
                </a:extLst>
              </p:cNvPr>
              <p:cNvPicPr/>
              <p:nvPr/>
            </p:nvPicPr>
            <p:blipFill>
              <a:blip r:embed="rId14"/>
              <a:stretch>
                <a:fillRect/>
              </a:stretch>
            </p:blipFill>
            <p:spPr>
              <a:xfrm>
                <a:off x="6833070" y="2916120"/>
                <a:ext cx="37548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29434B63-7C41-4017-A8C5-41D4DBE4C1B8}"/>
                  </a:ext>
                </a:extLst>
              </p14:cNvPr>
              <p14:cNvContentPartPr/>
              <p14:nvPr/>
            </p14:nvContentPartPr>
            <p14:xfrm>
              <a:off x="6818310" y="3311040"/>
              <a:ext cx="343080" cy="233640"/>
            </p14:xfrm>
          </p:contentPart>
        </mc:Choice>
        <mc:Fallback xmlns="">
          <p:pic>
            <p:nvPicPr>
              <p:cNvPr id="8" name="Ink 7">
                <a:extLst>
                  <a:ext uri="{FF2B5EF4-FFF2-40B4-BE49-F238E27FC236}">
                    <a16:creationId xmlns:a16="http://schemas.microsoft.com/office/drawing/2014/main" id="{29434B63-7C41-4017-A8C5-41D4DBE4C1B8}"/>
                  </a:ext>
                </a:extLst>
              </p:cNvPr>
              <p:cNvPicPr/>
              <p:nvPr/>
            </p:nvPicPr>
            <p:blipFill>
              <a:blip r:embed="rId16"/>
              <a:stretch>
                <a:fillRect/>
              </a:stretch>
            </p:blipFill>
            <p:spPr>
              <a:xfrm>
                <a:off x="6755670" y="3248040"/>
                <a:ext cx="468720" cy="359280"/>
              </a:xfrm>
              <a:prstGeom prst="rect">
                <a:avLst/>
              </a:prstGeom>
            </p:spPr>
          </p:pic>
        </mc:Fallback>
      </mc:AlternateContent>
      <p:sp>
        <p:nvSpPr>
          <p:cNvPr id="26" name="Oval 25">
            <a:extLst>
              <a:ext uri="{FF2B5EF4-FFF2-40B4-BE49-F238E27FC236}">
                <a16:creationId xmlns:a16="http://schemas.microsoft.com/office/drawing/2014/main" id="{029EC61D-DE0B-4487-9BE2-3D2359F125FC}"/>
              </a:ext>
            </a:extLst>
          </p:cNvPr>
          <p:cNvSpPr/>
          <p:nvPr/>
        </p:nvSpPr>
        <p:spPr>
          <a:xfrm>
            <a:off x="7074238" y="3385410"/>
            <a:ext cx="186690" cy="17922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90681CE3-BE9D-467C-92AD-BAC5CFAD8770}"/>
              </a:ext>
            </a:extLst>
          </p:cNvPr>
          <p:cNvCxnSpPr>
            <a:cxnSpLocks/>
            <a:stCxn id="23" idx="7"/>
          </p:cNvCxnSpPr>
          <p:nvPr/>
        </p:nvCxnSpPr>
        <p:spPr>
          <a:xfrm flipV="1">
            <a:off x="6825589" y="3143968"/>
            <a:ext cx="146330" cy="197846"/>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9EE21315-6592-4EDE-AFC3-69764FE86411}"/>
              </a:ext>
            </a:extLst>
          </p:cNvPr>
          <p:cNvSpPr/>
          <p:nvPr/>
        </p:nvSpPr>
        <p:spPr>
          <a:xfrm>
            <a:off x="6666239" y="3315568"/>
            <a:ext cx="186690" cy="17922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B0BBA955-E6D5-431E-A766-70787B2083CE}"/>
              </a:ext>
            </a:extLst>
          </p:cNvPr>
          <p:cNvCxnSpPr>
            <a:cxnSpLocks/>
          </p:cNvCxnSpPr>
          <p:nvPr/>
        </p:nvCxnSpPr>
        <p:spPr>
          <a:xfrm flipV="1">
            <a:off x="7212429" y="3123300"/>
            <a:ext cx="101032" cy="268014"/>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D521AB1-D985-420F-9806-AD821A0C8A1A}"/>
              </a:ext>
            </a:extLst>
          </p:cNvPr>
          <p:cNvSpPr/>
          <p:nvPr/>
        </p:nvSpPr>
        <p:spPr>
          <a:xfrm>
            <a:off x="7268232" y="3063108"/>
            <a:ext cx="113132" cy="120384"/>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1ABF208-17CF-4B0D-A978-E280470641A8}"/>
              </a:ext>
            </a:extLst>
          </p:cNvPr>
          <p:cNvSpPr/>
          <p:nvPr/>
        </p:nvSpPr>
        <p:spPr>
          <a:xfrm>
            <a:off x="6896956" y="3075755"/>
            <a:ext cx="113132" cy="120384"/>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D0BEF637-9BE0-49FB-A2A4-4900D43C21D1}"/>
              </a:ext>
            </a:extLst>
          </p:cNvPr>
          <p:cNvGrpSpPr/>
          <p:nvPr/>
        </p:nvGrpSpPr>
        <p:grpSpPr>
          <a:xfrm>
            <a:off x="6320430" y="3257400"/>
            <a:ext cx="305280" cy="251640"/>
            <a:chOff x="6320430" y="3257400"/>
            <a:chExt cx="305280" cy="251640"/>
          </a:xfrm>
        </p:grpSpPr>
        <mc:AlternateContent xmlns:mc="http://schemas.openxmlformats.org/markup-compatibility/2006" xmlns:p14="http://schemas.microsoft.com/office/powerpoint/2010/main">
          <mc:Choice Requires="p14">
            <p:contentPart p14:bwMode="auto" r:id="rId17">
              <p14:nvContentPartPr>
                <p14:cNvPr id="27" name="Ink 26">
                  <a:extLst>
                    <a:ext uri="{FF2B5EF4-FFF2-40B4-BE49-F238E27FC236}">
                      <a16:creationId xmlns:a16="http://schemas.microsoft.com/office/drawing/2014/main" id="{C20A6B36-B142-4C9A-B36B-15B815BFE3CA}"/>
                    </a:ext>
                  </a:extLst>
                </p14:cNvPr>
                <p14:cNvContentPartPr/>
                <p14:nvPr/>
              </p14:nvContentPartPr>
              <p14:xfrm>
                <a:off x="6526350" y="3257400"/>
                <a:ext cx="360" cy="360"/>
              </p14:xfrm>
            </p:contentPart>
          </mc:Choice>
          <mc:Fallback xmlns="">
            <p:pic>
              <p:nvPicPr>
                <p:cNvPr id="27" name="Ink 26">
                  <a:extLst>
                    <a:ext uri="{FF2B5EF4-FFF2-40B4-BE49-F238E27FC236}">
                      <a16:creationId xmlns:a16="http://schemas.microsoft.com/office/drawing/2014/main" id="{C20A6B36-B142-4C9A-B36B-15B815BFE3CA}"/>
                    </a:ext>
                  </a:extLst>
                </p:cNvPr>
                <p:cNvPicPr/>
                <p:nvPr/>
              </p:nvPicPr>
              <p:blipFill>
                <a:blip r:embed="rId18"/>
                <a:stretch>
                  <a:fillRect/>
                </a:stretch>
              </p:blipFill>
              <p:spPr>
                <a:xfrm>
                  <a:off x="6463710" y="319440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Ink 28">
                  <a:extLst>
                    <a:ext uri="{FF2B5EF4-FFF2-40B4-BE49-F238E27FC236}">
                      <a16:creationId xmlns:a16="http://schemas.microsoft.com/office/drawing/2014/main" id="{0F35E7AA-CCEB-46A7-B37E-8973D451484C}"/>
                    </a:ext>
                  </a:extLst>
                </p14:cNvPr>
                <p14:cNvContentPartPr/>
                <p14:nvPr/>
              </p14:nvContentPartPr>
              <p14:xfrm>
                <a:off x="6613830" y="3306720"/>
                <a:ext cx="360" cy="360"/>
              </p14:xfrm>
            </p:contentPart>
          </mc:Choice>
          <mc:Fallback xmlns="">
            <p:pic>
              <p:nvPicPr>
                <p:cNvPr id="29" name="Ink 28">
                  <a:extLst>
                    <a:ext uri="{FF2B5EF4-FFF2-40B4-BE49-F238E27FC236}">
                      <a16:creationId xmlns:a16="http://schemas.microsoft.com/office/drawing/2014/main" id="{0F35E7AA-CCEB-46A7-B37E-8973D451484C}"/>
                    </a:ext>
                  </a:extLst>
                </p:cNvPr>
                <p:cNvPicPr/>
                <p:nvPr/>
              </p:nvPicPr>
              <p:blipFill>
                <a:blip r:embed="rId18"/>
                <a:stretch>
                  <a:fillRect/>
                </a:stretch>
              </p:blipFill>
              <p:spPr>
                <a:xfrm>
                  <a:off x="6551190" y="324372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Ink 30">
                  <a:extLst>
                    <a:ext uri="{FF2B5EF4-FFF2-40B4-BE49-F238E27FC236}">
                      <a16:creationId xmlns:a16="http://schemas.microsoft.com/office/drawing/2014/main" id="{526B97E1-F15E-4908-ABF9-F2E0CBD302D6}"/>
                    </a:ext>
                  </a:extLst>
                </p14:cNvPr>
                <p14:cNvContentPartPr/>
                <p14:nvPr/>
              </p14:nvContentPartPr>
              <p14:xfrm>
                <a:off x="6438510" y="3440280"/>
                <a:ext cx="360" cy="360"/>
              </p14:xfrm>
            </p:contentPart>
          </mc:Choice>
          <mc:Fallback xmlns="">
            <p:pic>
              <p:nvPicPr>
                <p:cNvPr id="31" name="Ink 30">
                  <a:extLst>
                    <a:ext uri="{FF2B5EF4-FFF2-40B4-BE49-F238E27FC236}">
                      <a16:creationId xmlns:a16="http://schemas.microsoft.com/office/drawing/2014/main" id="{526B97E1-F15E-4908-ABF9-F2E0CBD302D6}"/>
                    </a:ext>
                  </a:extLst>
                </p:cNvPr>
                <p:cNvPicPr/>
                <p:nvPr/>
              </p:nvPicPr>
              <p:blipFill>
                <a:blip r:embed="rId18"/>
                <a:stretch>
                  <a:fillRect/>
                </a:stretch>
              </p:blipFill>
              <p:spPr>
                <a:xfrm>
                  <a:off x="6375870" y="337728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2" name="Ink 31">
                  <a:extLst>
                    <a:ext uri="{FF2B5EF4-FFF2-40B4-BE49-F238E27FC236}">
                      <a16:creationId xmlns:a16="http://schemas.microsoft.com/office/drawing/2014/main" id="{E94C6421-9039-49A3-89E6-A725D0871F56}"/>
                    </a:ext>
                  </a:extLst>
                </p14:cNvPr>
                <p14:cNvContentPartPr/>
                <p14:nvPr/>
              </p14:nvContentPartPr>
              <p14:xfrm>
                <a:off x="6476670" y="3489600"/>
                <a:ext cx="360" cy="360"/>
              </p14:xfrm>
            </p:contentPart>
          </mc:Choice>
          <mc:Fallback xmlns="">
            <p:pic>
              <p:nvPicPr>
                <p:cNvPr id="32" name="Ink 31">
                  <a:extLst>
                    <a:ext uri="{FF2B5EF4-FFF2-40B4-BE49-F238E27FC236}">
                      <a16:creationId xmlns:a16="http://schemas.microsoft.com/office/drawing/2014/main" id="{E94C6421-9039-49A3-89E6-A725D0871F56}"/>
                    </a:ext>
                  </a:extLst>
                </p:cNvPr>
                <p:cNvPicPr/>
                <p:nvPr/>
              </p:nvPicPr>
              <p:blipFill>
                <a:blip r:embed="rId18"/>
                <a:stretch>
                  <a:fillRect/>
                </a:stretch>
              </p:blipFill>
              <p:spPr>
                <a:xfrm>
                  <a:off x="6414030" y="342660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4" name="Ink 33">
                  <a:extLst>
                    <a:ext uri="{FF2B5EF4-FFF2-40B4-BE49-F238E27FC236}">
                      <a16:creationId xmlns:a16="http://schemas.microsoft.com/office/drawing/2014/main" id="{AFDED8AC-4AAB-48D1-890F-7D3EBF1ACE01}"/>
                    </a:ext>
                  </a:extLst>
                </p14:cNvPr>
                <p14:cNvContentPartPr/>
                <p14:nvPr/>
              </p14:nvContentPartPr>
              <p14:xfrm>
                <a:off x="6495750" y="3379440"/>
                <a:ext cx="360" cy="1800"/>
              </p14:xfrm>
            </p:contentPart>
          </mc:Choice>
          <mc:Fallback xmlns="">
            <p:pic>
              <p:nvPicPr>
                <p:cNvPr id="34" name="Ink 33">
                  <a:extLst>
                    <a:ext uri="{FF2B5EF4-FFF2-40B4-BE49-F238E27FC236}">
                      <a16:creationId xmlns:a16="http://schemas.microsoft.com/office/drawing/2014/main" id="{AFDED8AC-4AAB-48D1-890F-7D3EBF1ACE01}"/>
                    </a:ext>
                  </a:extLst>
                </p:cNvPr>
                <p:cNvPicPr/>
                <p:nvPr/>
              </p:nvPicPr>
              <p:blipFill>
                <a:blip r:embed="rId23"/>
                <a:stretch>
                  <a:fillRect/>
                </a:stretch>
              </p:blipFill>
              <p:spPr>
                <a:xfrm>
                  <a:off x="6433110" y="3316440"/>
                  <a:ext cx="1260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7" name="Ink 36">
                  <a:extLst>
                    <a:ext uri="{FF2B5EF4-FFF2-40B4-BE49-F238E27FC236}">
                      <a16:creationId xmlns:a16="http://schemas.microsoft.com/office/drawing/2014/main" id="{06353D3D-3594-4644-8DDC-6132C7D961F5}"/>
                    </a:ext>
                  </a:extLst>
                </p14:cNvPr>
                <p14:cNvContentPartPr/>
                <p14:nvPr/>
              </p14:nvContentPartPr>
              <p14:xfrm>
                <a:off x="6407910" y="3508680"/>
                <a:ext cx="360" cy="360"/>
              </p14:xfrm>
            </p:contentPart>
          </mc:Choice>
          <mc:Fallback xmlns="">
            <p:pic>
              <p:nvPicPr>
                <p:cNvPr id="37" name="Ink 36">
                  <a:extLst>
                    <a:ext uri="{FF2B5EF4-FFF2-40B4-BE49-F238E27FC236}">
                      <a16:creationId xmlns:a16="http://schemas.microsoft.com/office/drawing/2014/main" id="{06353D3D-3594-4644-8DDC-6132C7D961F5}"/>
                    </a:ext>
                  </a:extLst>
                </p:cNvPr>
                <p:cNvPicPr/>
                <p:nvPr/>
              </p:nvPicPr>
              <p:blipFill>
                <a:blip r:embed="rId18"/>
                <a:stretch>
                  <a:fillRect/>
                </a:stretch>
              </p:blipFill>
              <p:spPr>
                <a:xfrm>
                  <a:off x="6344910" y="344568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9" name="Ink 38">
                  <a:extLst>
                    <a:ext uri="{FF2B5EF4-FFF2-40B4-BE49-F238E27FC236}">
                      <a16:creationId xmlns:a16="http://schemas.microsoft.com/office/drawing/2014/main" id="{F98965BD-FB0B-4EB6-A575-3A4A82C57DF1}"/>
                    </a:ext>
                  </a:extLst>
                </p14:cNvPr>
                <p14:cNvContentPartPr/>
                <p14:nvPr/>
              </p14:nvContentPartPr>
              <p14:xfrm>
                <a:off x="6320430" y="3459360"/>
                <a:ext cx="360" cy="360"/>
              </p14:xfrm>
            </p:contentPart>
          </mc:Choice>
          <mc:Fallback xmlns="">
            <p:pic>
              <p:nvPicPr>
                <p:cNvPr id="39" name="Ink 38">
                  <a:extLst>
                    <a:ext uri="{FF2B5EF4-FFF2-40B4-BE49-F238E27FC236}">
                      <a16:creationId xmlns:a16="http://schemas.microsoft.com/office/drawing/2014/main" id="{F98965BD-FB0B-4EB6-A575-3A4A82C57DF1}"/>
                    </a:ext>
                  </a:extLst>
                </p:cNvPr>
                <p:cNvPicPr/>
                <p:nvPr/>
              </p:nvPicPr>
              <p:blipFill>
                <a:blip r:embed="rId18"/>
                <a:stretch>
                  <a:fillRect/>
                </a:stretch>
              </p:blipFill>
              <p:spPr>
                <a:xfrm>
                  <a:off x="6257430" y="339636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1" name="Ink 40">
                  <a:extLst>
                    <a:ext uri="{FF2B5EF4-FFF2-40B4-BE49-F238E27FC236}">
                      <a16:creationId xmlns:a16="http://schemas.microsoft.com/office/drawing/2014/main" id="{ACA4A179-1A44-466B-916A-AC5B17BE8FBC}"/>
                    </a:ext>
                  </a:extLst>
                </p14:cNvPr>
                <p14:cNvContentPartPr/>
                <p14:nvPr/>
              </p14:nvContentPartPr>
              <p14:xfrm>
                <a:off x="6320430" y="3432720"/>
                <a:ext cx="360" cy="360"/>
              </p14:xfrm>
            </p:contentPart>
          </mc:Choice>
          <mc:Fallback xmlns="">
            <p:pic>
              <p:nvPicPr>
                <p:cNvPr id="41" name="Ink 40">
                  <a:extLst>
                    <a:ext uri="{FF2B5EF4-FFF2-40B4-BE49-F238E27FC236}">
                      <a16:creationId xmlns:a16="http://schemas.microsoft.com/office/drawing/2014/main" id="{ACA4A179-1A44-466B-916A-AC5B17BE8FBC}"/>
                    </a:ext>
                  </a:extLst>
                </p:cNvPr>
                <p:cNvPicPr/>
                <p:nvPr/>
              </p:nvPicPr>
              <p:blipFill>
                <a:blip r:embed="rId18"/>
                <a:stretch>
                  <a:fillRect/>
                </a:stretch>
              </p:blipFill>
              <p:spPr>
                <a:xfrm>
                  <a:off x="6257430" y="336972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3" name="Ink 42">
                  <a:extLst>
                    <a:ext uri="{FF2B5EF4-FFF2-40B4-BE49-F238E27FC236}">
                      <a16:creationId xmlns:a16="http://schemas.microsoft.com/office/drawing/2014/main" id="{0340AC3F-896A-410E-A2D5-317FECB164E1}"/>
                    </a:ext>
                  </a:extLst>
                </p14:cNvPr>
                <p14:cNvContentPartPr/>
                <p14:nvPr/>
              </p14:nvContentPartPr>
              <p14:xfrm>
                <a:off x="6381270" y="3394560"/>
                <a:ext cx="360" cy="360"/>
              </p14:xfrm>
            </p:contentPart>
          </mc:Choice>
          <mc:Fallback xmlns="">
            <p:pic>
              <p:nvPicPr>
                <p:cNvPr id="43" name="Ink 42">
                  <a:extLst>
                    <a:ext uri="{FF2B5EF4-FFF2-40B4-BE49-F238E27FC236}">
                      <a16:creationId xmlns:a16="http://schemas.microsoft.com/office/drawing/2014/main" id="{0340AC3F-896A-410E-A2D5-317FECB164E1}"/>
                    </a:ext>
                  </a:extLst>
                </p:cNvPr>
                <p:cNvPicPr/>
                <p:nvPr/>
              </p:nvPicPr>
              <p:blipFill>
                <a:blip r:embed="rId18"/>
                <a:stretch>
                  <a:fillRect/>
                </a:stretch>
              </p:blipFill>
              <p:spPr>
                <a:xfrm>
                  <a:off x="6318270" y="333156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4" name="Ink 43">
                  <a:extLst>
                    <a:ext uri="{FF2B5EF4-FFF2-40B4-BE49-F238E27FC236}">
                      <a16:creationId xmlns:a16="http://schemas.microsoft.com/office/drawing/2014/main" id="{4E37B6C4-E749-4A08-A279-51A8CFAA780B}"/>
                    </a:ext>
                  </a:extLst>
                </p14:cNvPr>
                <p14:cNvContentPartPr/>
                <p14:nvPr/>
              </p14:nvContentPartPr>
              <p14:xfrm>
                <a:off x="6351030" y="3394560"/>
                <a:ext cx="360" cy="360"/>
              </p14:xfrm>
            </p:contentPart>
          </mc:Choice>
          <mc:Fallback xmlns="">
            <p:pic>
              <p:nvPicPr>
                <p:cNvPr id="44" name="Ink 43">
                  <a:extLst>
                    <a:ext uri="{FF2B5EF4-FFF2-40B4-BE49-F238E27FC236}">
                      <a16:creationId xmlns:a16="http://schemas.microsoft.com/office/drawing/2014/main" id="{4E37B6C4-E749-4A08-A279-51A8CFAA780B}"/>
                    </a:ext>
                  </a:extLst>
                </p:cNvPr>
                <p:cNvPicPr/>
                <p:nvPr/>
              </p:nvPicPr>
              <p:blipFill>
                <a:blip r:embed="rId18"/>
                <a:stretch>
                  <a:fillRect/>
                </a:stretch>
              </p:blipFill>
              <p:spPr>
                <a:xfrm>
                  <a:off x="6288030" y="333156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6" name="Ink 45">
                  <a:extLst>
                    <a:ext uri="{FF2B5EF4-FFF2-40B4-BE49-F238E27FC236}">
                      <a16:creationId xmlns:a16="http://schemas.microsoft.com/office/drawing/2014/main" id="{2D37AF97-4983-417D-A21E-406399EDE45A}"/>
                    </a:ext>
                  </a:extLst>
                </p14:cNvPr>
                <p14:cNvContentPartPr/>
                <p14:nvPr/>
              </p14:nvContentPartPr>
              <p14:xfrm>
                <a:off x="6331950" y="3402120"/>
                <a:ext cx="360" cy="360"/>
              </p14:xfrm>
            </p:contentPart>
          </mc:Choice>
          <mc:Fallback xmlns="">
            <p:pic>
              <p:nvPicPr>
                <p:cNvPr id="46" name="Ink 45">
                  <a:extLst>
                    <a:ext uri="{FF2B5EF4-FFF2-40B4-BE49-F238E27FC236}">
                      <a16:creationId xmlns:a16="http://schemas.microsoft.com/office/drawing/2014/main" id="{2D37AF97-4983-417D-A21E-406399EDE45A}"/>
                    </a:ext>
                  </a:extLst>
                </p:cNvPr>
                <p:cNvPicPr/>
                <p:nvPr/>
              </p:nvPicPr>
              <p:blipFill>
                <a:blip r:embed="rId18"/>
                <a:stretch>
                  <a:fillRect/>
                </a:stretch>
              </p:blipFill>
              <p:spPr>
                <a:xfrm>
                  <a:off x="6269310" y="333912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8" name="Ink 47">
                  <a:extLst>
                    <a:ext uri="{FF2B5EF4-FFF2-40B4-BE49-F238E27FC236}">
                      <a16:creationId xmlns:a16="http://schemas.microsoft.com/office/drawing/2014/main" id="{515154AF-7839-4FB0-BE5B-6207D4645994}"/>
                    </a:ext>
                  </a:extLst>
                </p14:cNvPr>
                <p14:cNvContentPartPr/>
                <p14:nvPr/>
              </p14:nvContentPartPr>
              <p14:xfrm>
                <a:off x="6587190" y="3322200"/>
                <a:ext cx="360" cy="360"/>
              </p14:xfrm>
            </p:contentPart>
          </mc:Choice>
          <mc:Fallback xmlns="">
            <p:pic>
              <p:nvPicPr>
                <p:cNvPr id="48" name="Ink 47">
                  <a:extLst>
                    <a:ext uri="{FF2B5EF4-FFF2-40B4-BE49-F238E27FC236}">
                      <a16:creationId xmlns:a16="http://schemas.microsoft.com/office/drawing/2014/main" id="{515154AF-7839-4FB0-BE5B-6207D4645994}"/>
                    </a:ext>
                  </a:extLst>
                </p:cNvPr>
                <p:cNvPicPr/>
                <p:nvPr/>
              </p:nvPicPr>
              <p:blipFill>
                <a:blip r:embed="rId18"/>
                <a:stretch>
                  <a:fillRect/>
                </a:stretch>
              </p:blipFill>
              <p:spPr>
                <a:xfrm>
                  <a:off x="6524550" y="325920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0" name="Ink 49">
                  <a:extLst>
                    <a:ext uri="{FF2B5EF4-FFF2-40B4-BE49-F238E27FC236}">
                      <a16:creationId xmlns:a16="http://schemas.microsoft.com/office/drawing/2014/main" id="{1A1F168F-B52E-4E19-8EB8-D3DD57C65206}"/>
                    </a:ext>
                  </a:extLst>
                </p14:cNvPr>
                <p14:cNvContentPartPr/>
                <p14:nvPr/>
              </p14:nvContentPartPr>
              <p14:xfrm>
                <a:off x="6606270" y="3280080"/>
                <a:ext cx="360" cy="360"/>
              </p14:xfrm>
            </p:contentPart>
          </mc:Choice>
          <mc:Fallback xmlns="">
            <p:pic>
              <p:nvPicPr>
                <p:cNvPr id="50" name="Ink 49">
                  <a:extLst>
                    <a:ext uri="{FF2B5EF4-FFF2-40B4-BE49-F238E27FC236}">
                      <a16:creationId xmlns:a16="http://schemas.microsoft.com/office/drawing/2014/main" id="{1A1F168F-B52E-4E19-8EB8-D3DD57C65206}"/>
                    </a:ext>
                  </a:extLst>
                </p:cNvPr>
                <p:cNvPicPr/>
                <p:nvPr/>
              </p:nvPicPr>
              <p:blipFill>
                <a:blip r:embed="rId18"/>
                <a:stretch>
                  <a:fillRect/>
                </a:stretch>
              </p:blipFill>
              <p:spPr>
                <a:xfrm>
                  <a:off x="6543630" y="321708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2" name="Ink 51">
                  <a:extLst>
                    <a:ext uri="{FF2B5EF4-FFF2-40B4-BE49-F238E27FC236}">
                      <a16:creationId xmlns:a16="http://schemas.microsoft.com/office/drawing/2014/main" id="{52E8AC7A-0456-475C-ADA2-16B38723E6A8}"/>
                    </a:ext>
                  </a:extLst>
                </p14:cNvPr>
                <p14:cNvContentPartPr/>
                <p14:nvPr/>
              </p14:nvContentPartPr>
              <p14:xfrm>
                <a:off x="6625350" y="3280080"/>
                <a:ext cx="360" cy="360"/>
              </p14:xfrm>
            </p:contentPart>
          </mc:Choice>
          <mc:Fallback xmlns="">
            <p:pic>
              <p:nvPicPr>
                <p:cNvPr id="52" name="Ink 51">
                  <a:extLst>
                    <a:ext uri="{FF2B5EF4-FFF2-40B4-BE49-F238E27FC236}">
                      <a16:creationId xmlns:a16="http://schemas.microsoft.com/office/drawing/2014/main" id="{52E8AC7A-0456-475C-ADA2-16B38723E6A8}"/>
                    </a:ext>
                  </a:extLst>
                </p:cNvPr>
                <p:cNvPicPr/>
                <p:nvPr/>
              </p:nvPicPr>
              <p:blipFill>
                <a:blip r:embed="rId18"/>
                <a:stretch>
                  <a:fillRect/>
                </a:stretch>
              </p:blipFill>
              <p:spPr>
                <a:xfrm>
                  <a:off x="6562350" y="3217080"/>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57" name="Ink 56">
                <a:extLst>
                  <a:ext uri="{FF2B5EF4-FFF2-40B4-BE49-F238E27FC236}">
                    <a16:creationId xmlns:a16="http://schemas.microsoft.com/office/drawing/2014/main" id="{33329E5B-2C1D-40E7-ADD6-3C0B71776AD0}"/>
                  </a:ext>
                </a:extLst>
              </p14:cNvPr>
              <p14:cNvContentPartPr/>
              <p14:nvPr/>
            </p14:nvContentPartPr>
            <p14:xfrm>
              <a:off x="6256710" y="3419910"/>
              <a:ext cx="249840" cy="288360"/>
            </p14:xfrm>
          </p:contentPart>
        </mc:Choice>
        <mc:Fallback xmlns="">
          <p:pic>
            <p:nvPicPr>
              <p:cNvPr id="57" name="Ink 56">
                <a:extLst>
                  <a:ext uri="{FF2B5EF4-FFF2-40B4-BE49-F238E27FC236}">
                    <a16:creationId xmlns:a16="http://schemas.microsoft.com/office/drawing/2014/main" id="{33329E5B-2C1D-40E7-ADD6-3C0B71776AD0}"/>
                  </a:ext>
                </a:extLst>
              </p:cNvPr>
              <p:cNvPicPr/>
              <p:nvPr/>
            </p:nvPicPr>
            <p:blipFill>
              <a:blip r:embed="rId14"/>
              <a:stretch>
                <a:fillRect/>
              </a:stretch>
            </p:blipFill>
            <p:spPr>
              <a:xfrm>
                <a:off x="6193710" y="3356910"/>
                <a:ext cx="375480" cy="414000"/>
              </a:xfrm>
              <a:prstGeom prst="rect">
                <a:avLst/>
              </a:prstGeom>
            </p:spPr>
          </p:pic>
        </mc:Fallback>
      </mc:AlternateContent>
      <p:cxnSp>
        <p:nvCxnSpPr>
          <p:cNvPr id="58" name="Straight Connector 57">
            <a:extLst>
              <a:ext uri="{FF2B5EF4-FFF2-40B4-BE49-F238E27FC236}">
                <a16:creationId xmlns:a16="http://schemas.microsoft.com/office/drawing/2014/main" id="{D381BF80-24AC-429F-A319-C2D5AFF83FF9}"/>
              </a:ext>
            </a:extLst>
          </p:cNvPr>
          <p:cNvCxnSpPr>
            <a:cxnSpLocks/>
          </p:cNvCxnSpPr>
          <p:nvPr/>
        </p:nvCxnSpPr>
        <p:spPr>
          <a:xfrm>
            <a:off x="6521061" y="3314580"/>
            <a:ext cx="141749" cy="56977"/>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A344D8B-FE62-4F58-9915-6D635927A748}"/>
              </a:ext>
            </a:extLst>
          </p:cNvPr>
          <p:cNvCxnSpPr>
            <a:cxnSpLocks/>
            <a:stCxn id="26" idx="1"/>
            <a:endCxn id="60" idx="5"/>
          </p:cNvCxnSpPr>
          <p:nvPr/>
        </p:nvCxnSpPr>
        <p:spPr>
          <a:xfrm flipH="1" flipV="1">
            <a:off x="7002846" y="3390652"/>
            <a:ext cx="98732" cy="21004"/>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BD1ECD95-6958-4D54-96FA-78870E90AAC7}"/>
              </a:ext>
            </a:extLst>
          </p:cNvPr>
          <p:cNvSpPr/>
          <p:nvPr/>
        </p:nvSpPr>
        <p:spPr>
          <a:xfrm>
            <a:off x="6906282" y="3287898"/>
            <a:ext cx="113132" cy="120384"/>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0EFF8E5C-8294-41C2-B6CC-B37296703EF5}"/>
              </a:ext>
            </a:extLst>
          </p:cNvPr>
          <p:cNvSpPr/>
          <p:nvPr/>
        </p:nvSpPr>
        <p:spPr>
          <a:xfrm>
            <a:off x="6434710" y="3252202"/>
            <a:ext cx="113132" cy="120384"/>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4">
            <p14:nvContentPartPr>
              <p14:cNvPr id="69" name="Ink 68">
                <a:extLst>
                  <a:ext uri="{FF2B5EF4-FFF2-40B4-BE49-F238E27FC236}">
                    <a16:creationId xmlns:a16="http://schemas.microsoft.com/office/drawing/2014/main" id="{0C24276E-13AF-4E07-B91C-1B6FC8BA741B}"/>
                  </a:ext>
                </a:extLst>
              </p14:cNvPr>
              <p14:cNvContentPartPr/>
              <p14:nvPr/>
            </p14:nvContentPartPr>
            <p14:xfrm>
              <a:off x="7269030" y="3573480"/>
              <a:ext cx="360" cy="360"/>
            </p14:xfrm>
          </p:contentPart>
        </mc:Choice>
        <mc:Fallback xmlns="">
          <p:pic>
            <p:nvPicPr>
              <p:cNvPr id="69" name="Ink 68">
                <a:extLst>
                  <a:ext uri="{FF2B5EF4-FFF2-40B4-BE49-F238E27FC236}">
                    <a16:creationId xmlns:a16="http://schemas.microsoft.com/office/drawing/2014/main" id="{0C24276E-13AF-4E07-B91C-1B6FC8BA741B}"/>
                  </a:ext>
                </a:extLst>
              </p:cNvPr>
              <p:cNvPicPr/>
              <p:nvPr/>
            </p:nvPicPr>
            <p:blipFill>
              <a:blip r:embed="rId35"/>
              <a:stretch>
                <a:fillRect/>
              </a:stretch>
            </p:blipFill>
            <p:spPr>
              <a:xfrm>
                <a:off x="7251030" y="35554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0" name="Ink 69">
                <a:extLst>
                  <a:ext uri="{FF2B5EF4-FFF2-40B4-BE49-F238E27FC236}">
                    <a16:creationId xmlns:a16="http://schemas.microsoft.com/office/drawing/2014/main" id="{A7748D04-5CD1-43AB-8A13-C6B17E1F7FFA}"/>
                  </a:ext>
                </a:extLst>
              </p14:cNvPr>
              <p14:cNvContentPartPr/>
              <p14:nvPr/>
            </p14:nvContentPartPr>
            <p14:xfrm>
              <a:off x="7217910" y="3562020"/>
              <a:ext cx="40320" cy="21960"/>
            </p14:xfrm>
          </p:contentPart>
        </mc:Choice>
        <mc:Fallback xmlns="">
          <p:pic>
            <p:nvPicPr>
              <p:cNvPr id="70" name="Ink 69">
                <a:extLst>
                  <a:ext uri="{FF2B5EF4-FFF2-40B4-BE49-F238E27FC236}">
                    <a16:creationId xmlns:a16="http://schemas.microsoft.com/office/drawing/2014/main" id="{A7748D04-5CD1-43AB-8A13-C6B17E1F7FFA}"/>
                  </a:ext>
                </a:extLst>
              </p:cNvPr>
              <p:cNvPicPr/>
              <p:nvPr/>
            </p:nvPicPr>
            <p:blipFill>
              <a:blip r:embed="rId37"/>
              <a:stretch>
                <a:fillRect/>
              </a:stretch>
            </p:blipFill>
            <p:spPr>
              <a:xfrm>
                <a:off x="7200270" y="3544020"/>
                <a:ext cx="75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1" name="Ink 70">
                <a:extLst>
                  <a:ext uri="{FF2B5EF4-FFF2-40B4-BE49-F238E27FC236}">
                    <a16:creationId xmlns:a16="http://schemas.microsoft.com/office/drawing/2014/main" id="{4B23DBC6-A474-4FC1-8B69-23DBC39E8718}"/>
                  </a:ext>
                </a:extLst>
              </p14:cNvPr>
              <p14:cNvContentPartPr/>
              <p14:nvPr/>
            </p14:nvContentPartPr>
            <p14:xfrm>
              <a:off x="7236480" y="3573330"/>
              <a:ext cx="78120" cy="34560"/>
            </p14:xfrm>
          </p:contentPart>
        </mc:Choice>
        <mc:Fallback xmlns="">
          <p:pic>
            <p:nvPicPr>
              <p:cNvPr id="71" name="Ink 70">
                <a:extLst>
                  <a:ext uri="{FF2B5EF4-FFF2-40B4-BE49-F238E27FC236}">
                    <a16:creationId xmlns:a16="http://schemas.microsoft.com/office/drawing/2014/main" id="{4B23DBC6-A474-4FC1-8B69-23DBC39E8718}"/>
                  </a:ext>
                </a:extLst>
              </p:cNvPr>
              <p:cNvPicPr/>
              <p:nvPr/>
            </p:nvPicPr>
            <p:blipFill>
              <a:blip r:embed="rId39"/>
              <a:stretch>
                <a:fillRect/>
              </a:stretch>
            </p:blipFill>
            <p:spPr>
              <a:xfrm>
                <a:off x="7218480" y="3555330"/>
                <a:ext cx="113760" cy="70200"/>
              </a:xfrm>
              <a:prstGeom prst="rect">
                <a:avLst/>
              </a:prstGeom>
            </p:spPr>
          </p:pic>
        </mc:Fallback>
      </mc:AlternateContent>
      <p:grpSp>
        <p:nvGrpSpPr>
          <p:cNvPr id="100" name="Group 99">
            <a:extLst>
              <a:ext uri="{FF2B5EF4-FFF2-40B4-BE49-F238E27FC236}">
                <a16:creationId xmlns:a16="http://schemas.microsoft.com/office/drawing/2014/main" id="{B821626D-E3C9-420F-B55B-382866DDB598}"/>
              </a:ext>
            </a:extLst>
          </p:cNvPr>
          <p:cNvGrpSpPr/>
          <p:nvPr/>
        </p:nvGrpSpPr>
        <p:grpSpPr>
          <a:xfrm>
            <a:off x="7291350" y="3668880"/>
            <a:ext cx="172440" cy="223560"/>
            <a:chOff x="7291350" y="3668880"/>
            <a:chExt cx="172440" cy="223560"/>
          </a:xfrm>
        </p:grpSpPr>
        <mc:AlternateContent xmlns:mc="http://schemas.openxmlformats.org/markup-compatibility/2006" xmlns:p14="http://schemas.microsoft.com/office/powerpoint/2010/main">
          <mc:Choice Requires="p14">
            <p:contentPart p14:bwMode="auto" r:id="rId40">
              <p14:nvContentPartPr>
                <p14:cNvPr id="75" name="Ink 74">
                  <a:extLst>
                    <a:ext uri="{FF2B5EF4-FFF2-40B4-BE49-F238E27FC236}">
                      <a16:creationId xmlns:a16="http://schemas.microsoft.com/office/drawing/2014/main" id="{6F691BAC-195C-4F63-90E7-553F68E4D757}"/>
                    </a:ext>
                  </a:extLst>
                </p14:cNvPr>
                <p14:cNvContentPartPr/>
                <p14:nvPr/>
              </p14:nvContentPartPr>
              <p14:xfrm>
                <a:off x="7425270" y="3729720"/>
                <a:ext cx="360" cy="360"/>
              </p14:xfrm>
            </p:contentPart>
          </mc:Choice>
          <mc:Fallback xmlns="">
            <p:pic>
              <p:nvPicPr>
                <p:cNvPr id="75" name="Ink 74">
                  <a:extLst>
                    <a:ext uri="{FF2B5EF4-FFF2-40B4-BE49-F238E27FC236}">
                      <a16:creationId xmlns:a16="http://schemas.microsoft.com/office/drawing/2014/main" id="{6F691BAC-195C-4F63-90E7-553F68E4D757}"/>
                    </a:ext>
                  </a:extLst>
                </p:cNvPr>
                <p:cNvPicPr/>
                <p:nvPr/>
              </p:nvPicPr>
              <p:blipFill>
                <a:blip r:embed="rId35"/>
                <a:stretch>
                  <a:fillRect/>
                </a:stretch>
              </p:blipFill>
              <p:spPr>
                <a:xfrm>
                  <a:off x="7407270" y="37117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6" name="Ink 75">
                  <a:extLst>
                    <a:ext uri="{FF2B5EF4-FFF2-40B4-BE49-F238E27FC236}">
                      <a16:creationId xmlns:a16="http://schemas.microsoft.com/office/drawing/2014/main" id="{4B87B717-D572-4E5D-8AC5-42B3D28610F5}"/>
                    </a:ext>
                  </a:extLst>
                </p14:cNvPr>
                <p14:cNvContentPartPr/>
                <p14:nvPr/>
              </p14:nvContentPartPr>
              <p14:xfrm>
                <a:off x="7410150" y="3748800"/>
                <a:ext cx="360" cy="360"/>
              </p14:xfrm>
            </p:contentPart>
          </mc:Choice>
          <mc:Fallback xmlns="">
            <p:pic>
              <p:nvPicPr>
                <p:cNvPr id="76" name="Ink 75">
                  <a:extLst>
                    <a:ext uri="{FF2B5EF4-FFF2-40B4-BE49-F238E27FC236}">
                      <a16:creationId xmlns:a16="http://schemas.microsoft.com/office/drawing/2014/main" id="{4B87B717-D572-4E5D-8AC5-42B3D28610F5}"/>
                    </a:ext>
                  </a:extLst>
                </p:cNvPr>
                <p:cNvPicPr/>
                <p:nvPr/>
              </p:nvPicPr>
              <p:blipFill>
                <a:blip r:embed="rId35"/>
                <a:stretch>
                  <a:fillRect/>
                </a:stretch>
              </p:blipFill>
              <p:spPr>
                <a:xfrm>
                  <a:off x="7392150" y="37308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7" name="Ink 76">
                  <a:extLst>
                    <a:ext uri="{FF2B5EF4-FFF2-40B4-BE49-F238E27FC236}">
                      <a16:creationId xmlns:a16="http://schemas.microsoft.com/office/drawing/2014/main" id="{37BE416D-FDA0-4171-96AC-77207AC2204F}"/>
                    </a:ext>
                  </a:extLst>
                </p14:cNvPr>
                <p14:cNvContentPartPr/>
                <p14:nvPr/>
              </p14:nvContentPartPr>
              <p14:xfrm>
                <a:off x="7429230" y="3767880"/>
                <a:ext cx="360" cy="360"/>
              </p14:xfrm>
            </p:contentPart>
          </mc:Choice>
          <mc:Fallback xmlns="">
            <p:pic>
              <p:nvPicPr>
                <p:cNvPr id="77" name="Ink 76">
                  <a:extLst>
                    <a:ext uri="{FF2B5EF4-FFF2-40B4-BE49-F238E27FC236}">
                      <a16:creationId xmlns:a16="http://schemas.microsoft.com/office/drawing/2014/main" id="{37BE416D-FDA0-4171-96AC-77207AC2204F}"/>
                    </a:ext>
                  </a:extLst>
                </p:cNvPr>
                <p:cNvPicPr/>
                <p:nvPr/>
              </p:nvPicPr>
              <p:blipFill>
                <a:blip r:embed="rId35"/>
                <a:stretch>
                  <a:fillRect/>
                </a:stretch>
              </p:blipFill>
              <p:spPr>
                <a:xfrm>
                  <a:off x="7411230" y="37498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9" name="Ink 78">
                  <a:extLst>
                    <a:ext uri="{FF2B5EF4-FFF2-40B4-BE49-F238E27FC236}">
                      <a16:creationId xmlns:a16="http://schemas.microsoft.com/office/drawing/2014/main" id="{D8C03359-61D6-47D6-B64D-B7B43D2146B7}"/>
                    </a:ext>
                  </a:extLst>
                </p14:cNvPr>
                <p14:cNvContentPartPr/>
                <p14:nvPr/>
              </p14:nvContentPartPr>
              <p14:xfrm>
                <a:off x="7440750" y="3737280"/>
                <a:ext cx="360" cy="360"/>
              </p14:xfrm>
            </p:contentPart>
          </mc:Choice>
          <mc:Fallback xmlns="">
            <p:pic>
              <p:nvPicPr>
                <p:cNvPr id="79" name="Ink 78">
                  <a:extLst>
                    <a:ext uri="{FF2B5EF4-FFF2-40B4-BE49-F238E27FC236}">
                      <a16:creationId xmlns:a16="http://schemas.microsoft.com/office/drawing/2014/main" id="{D8C03359-61D6-47D6-B64D-B7B43D2146B7}"/>
                    </a:ext>
                  </a:extLst>
                </p:cNvPr>
                <p:cNvPicPr/>
                <p:nvPr/>
              </p:nvPicPr>
              <p:blipFill>
                <a:blip r:embed="rId35"/>
                <a:stretch>
                  <a:fillRect/>
                </a:stretch>
              </p:blipFill>
              <p:spPr>
                <a:xfrm>
                  <a:off x="7422750" y="37192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0" name="Ink 79">
                  <a:extLst>
                    <a:ext uri="{FF2B5EF4-FFF2-40B4-BE49-F238E27FC236}">
                      <a16:creationId xmlns:a16="http://schemas.microsoft.com/office/drawing/2014/main" id="{A436C8CF-97CB-44B3-8ECE-F5D59C74F4E1}"/>
                    </a:ext>
                  </a:extLst>
                </p14:cNvPr>
                <p14:cNvContentPartPr/>
                <p14:nvPr/>
              </p14:nvContentPartPr>
              <p14:xfrm>
                <a:off x="7417710" y="3763920"/>
                <a:ext cx="360" cy="360"/>
              </p14:xfrm>
            </p:contentPart>
          </mc:Choice>
          <mc:Fallback xmlns="">
            <p:pic>
              <p:nvPicPr>
                <p:cNvPr id="80" name="Ink 79">
                  <a:extLst>
                    <a:ext uri="{FF2B5EF4-FFF2-40B4-BE49-F238E27FC236}">
                      <a16:creationId xmlns:a16="http://schemas.microsoft.com/office/drawing/2014/main" id="{A436C8CF-97CB-44B3-8ECE-F5D59C74F4E1}"/>
                    </a:ext>
                  </a:extLst>
                </p:cNvPr>
                <p:cNvPicPr/>
                <p:nvPr/>
              </p:nvPicPr>
              <p:blipFill>
                <a:blip r:embed="rId35"/>
                <a:stretch>
                  <a:fillRect/>
                </a:stretch>
              </p:blipFill>
              <p:spPr>
                <a:xfrm>
                  <a:off x="7399710" y="37459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81" name="Ink 80">
                  <a:extLst>
                    <a:ext uri="{FF2B5EF4-FFF2-40B4-BE49-F238E27FC236}">
                      <a16:creationId xmlns:a16="http://schemas.microsoft.com/office/drawing/2014/main" id="{4344D659-AF40-46DC-A82D-A5A353B47236}"/>
                    </a:ext>
                  </a:extLst>
                </p14:cNvPr>
                <p14:cNvContentPartPr/>
                <p14:nvPr/>
              </p14:nvContentPartPr>
              <p14:xfrm>
                <a:off x="7402590" y="3745200"/>
                <a:ext cx="360" cy="360"/>
              </p14:xfrm>
            </p:contentPart>
          </mc:Choice>
          <mc:Fallback xmlns="">
            <p:pic>
              <p:nvPicPr>
                <p:cNvPr id="81" name="Ink 80">
                  <a:extLst>
                    <a:ext uri="{FF2B5EF4-FFF2-40B4-BE49-F238E27FC236}">
                      <a16:creationId xmlns:a16="http://schemas.microsoft.com/office/drawing/2014/main" id="{4344D659-AF40-46DC-A82D-A5A353B47236}"/>
                    </a:ext>
                  </a:extLst>
                </p:cNvPr>
                <p:cNvPicPr/>
                <p:nvPr/>
              </p:nvPicPr>
              <p:blipFill>
                <a:blip r:embed="rId35"/>
                <a:stretch>
                  <a:fillRect/>
                </a:stretch>
              </p:blipFill>
              <p:spPr>
                <a:xfrm>
                  <a:off x="7384590" y="37272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3" name="Ink 82">
                  <a:extLst>
                    <a:ext uri="{FF2B5EF4-FFF2-40B4-BE49-F238E27FC236}">
                      <a16:creationId xmlns:a16="http://schemas.microsoft.com/office/drawing/2014/main" id="{75956E4E-A4CC-4A34-A5CA-2084D762AD32}"/>
                    </a:ext>
                  </a:extLst>
                </p14:cNvPr>
                <p14:cNvContentPartPr/>
                <p14:nvPr/>
              </p14:nvContentPartPr>
              <p14:xfrm>
                <a:off x="7440750" y="3756360"/>
                <a:ext cx="360" cy="360"/>
              </p14:xfrm>
            </p:contentPart>
          </mc:Choice>
          <mc:Fallback xmlns="">
            <p:pic>
              <p:nvPicPr>
                <p:cNvPr id="83" name="Ink 82">
                  <a:extLst>
                    <a:ext uri="{FF2B5EF4-FFF2-40B4-BE49-F238E27FC236}">
                      <a16:creationId xmlns:a16="http://schemas.microsoft.com/office/drawing/2014/main" id="{75956E4E-A4CC-4A34-A5CA-2084D762AD32}"/>
                    </a:ext>
                  </a:extLst>
                </p:cNvPr>
                <p:cNvPicPr/>
                <p:nvPr/>
              </p:nvPicPr>
              <p:blipFill>
                <a:blip r:embed="rId35"/>
                <a:stretch>
                  <a:fillRect/>
                </a:stretch>
              </p:blipFill>
              <p:spPr>
                <a:xfrm>
                  <a:off x="7422750" y="37383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4" name="Ink 83">
                  <a:extLst>
                    <a:ext uri="{FF2B5EF4-FFF2-40B4-BE49-F238E27FC236}">
                      <a16:creationId xmlns:a16="http://schemas.microsoft.com/office/drawing/2014/main" id="{F167F56A-DDF2-4B62-94BD-415948F7DDC7}"/>
                    </a:ext>
                  </a:extLst>
                </p14:cNvPr>
                <p14:cNvContentPartPr/>
                <p14:nvPr/>
              </p14:nvContentPartPr>
              <p14:xfrm>
                <a:off x="7421670" y="3779400"/>
                <a:ext cx="360" cy="360"/>
              </p14:xfrm>
            </p:contentPart>
          </mc:Choice>
          <mc:Fallback xmlns="">
            <p:pic>
              <p:nvPicPr>
                <p:cNvPr id="84" name="Ink 83">
                  <a:extLst>
                    <a:ext uri="{FF2B5EF4-FFF2-40B4-BE49-F238E27FC236}">
                      <a16:creationId xmlns:a16="http://schemas.microsoft.com/office/drawing/2014/main" id="{F167F56A-DDF2-4B62-94BD-415948F7DDC7}"/>
                    </a:ext>
                  </a:extLst>
                </p:cNvPr>
                <p:cNvPicPr/>
                <p:nvPr/>
              </p:nvPicPr>
              <p:blipFill>
                <a:blip r:embed="rId35"/>
                <a:stretch>
                  <a:fillRect/>
                </a:stretch>
              </p:blipFill>
              <p:spPr>
                <a:xfrm>
                  <a:off x="7404030" y="37614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5" name="Ink 84">
                  <a:extLst>
                    <a:ext uri="{FF2B5EF4-FFF2-40B4-BE49-F238E27FC236}">
                      <a16:creationId xmlns:a16="http://schemas.microsoft.com/office/drawing/2014/main" id="{0FAE6A0F-C5CB-490B-844E-6A5CA64A9011}"/>
                    </a:ext>
                  </a:extLst>
                </p14:cNvPr>
                <p14:cNvContentPartPr/>
                <p14:nvPr/>
              </p14:nvContentPartPr>
              <p14:xfrm>
                <a:off x="7421670" y="3779400"/>
                <a:ext cx="360" cy="360"/>
              </p14:xfrm>
            </p:contentPart>
          </mc:Choice>
          <mc:Fallback xmlns="">
            <p:pic>
              <p:nvPicPr>
                <p:cNvPr id="85" name="Ink 84">
                  <a:extLst>
                    <a:ext uri="{FF2B5EF4-FFF2-40B4-BE49-F238E27FC236}">
                      <a16:creationId xmlns:a16="http://schemas.microsoft.com/office/drawing/2014/main" id="{0FAE6A0F-C5CB-490B-844E-6A5CA64A9011}"/>
                    </a:ext>
                  </a:extLst>
                </p:cNvPr>
                <p:cNvPicPr/>
                <p:nvPr/>
              </p:nvPicPr>
              <p:blipFill>
                <a:blip r:embed="rId35"/>
                <a:stretch>
                  <a:fillRect/>
                </a:stretch>
              </p:blipFill>
              <p:spPr>
                <a:xfrm>
                  <a:off x="7404030" y="37614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6" name="Ink 85">
                  <a:extLst>
                    <a:ext uri="{FF2B5EF4-FFF2-40B4-BE49-F238E27FC236}">
                      <a16:creationId xmlns:a16="http://schemas.microsoft.com/office/drawing/2014/main" id="{FB77BE2E-F172-4C5A-BFA4-A49E1617E1EB}"/>
                    </a:ext>
                  </a:extLst>
                </p14:cNvPr>
                <p14:cNvContentPartPr/>
                <p14:nvPr/>
              </p14:nvContentPartPr>
              <p14:xfrm>
                <a:off x="7421670" y="3779400"/>
                <a:ext cx="360" cy="360"/>
              </p14:xfrm>
            </p:contentPart>
          </mc:Choice>
          <mc:Fallback xmlns="">
            <p:pic>
              <p:nvPicPr>
                <p:cNvPr id="86" name="Ink 85">
                  <a:extLst>
                    <a:ext uri="{FF2B5EF4-FFF2-40B4-BE49-F238E27FC236}">
                      <a16:creationId xmlns:a16="http://schemas.microsoft.com/office/drawing/2014/main" id="{FB77BE2E-F172-4C5A-BFA4-A49E1617E1EB}"/>
                    </a:ext>
                  </a:extLst>
                </p:cNvPr>
                <p:cNvPicPr/>
                <p:nvPr/>
              </p:nvPicPr>
              <p:blipFill>
                <a:blip r:embed="rId35"/>
                <a:stretch>
                  <a:fillRect/>
                </a:stretch>
              </p:blipFill>
              <p:spPr>
                <a:xfrm>
                  <a:off x="7404030" y="37614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7" name="Ink 86">
                  <a:extLst>
                    <a:ext uri="{FF2B5EF4-FFF2-40B4-BE49-F238E27FC236}">
                      <a16:creationId xmlns:a16="http://schemas.microsoft.com/office/drawing/2014/main" id="{A784E7FE-9935-4B0D-9B94-8946EB3CC1D5}"/>
                    </a:ext>
                  </a:extLst>
                </p14:cNvPr>
                <p14:cNvContentPartPr/>
                <p14:nvPr/>
              </p14:nvContentPartPr>
              <p14:xfrm>
                <a:off x="7328430" y="3733680"/>
                <a:ext cx="85680" cy="72360"/>
              </p14:xfrm>
            </p:contentPart>
          </mc:Choice>
          <mc:Fallback xmlns="">
            <p:pic>
              <p:nvPicPr>
                <p:cNvPr id="87" name="Ink 86">
                  <a:extLst>
                    <a:ext uri="{FF2B5EF4-FFF2-40B4-BE49-F238E27FC236}">
                      <a16:creationId xmlns:a16="http://schemas.microsoft.com/office/drawing/2014/main" id="{A784E7FE-9935-4B0D-9B94-8946EB3CC1D5}"/>
                    </a:ext>
                  </a:extLst>
                </p:cNvPr>
                <p:cNvPicPr/>
                <p:nvPr/>
              </p:nvPicPr>
              <p:blipFill>
                <a:blip r:embed="rId51"/>
                <a:stretch>
                  <a:fillRect/>
                </a:stretch>
              </p:blipFill>
              <p:spPr>
                <a:xfrm>
                  <a:off x="7310790" y="3715680"/>
                  <a:ext cx="1213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9" name="Ink 88">
                  <a:extLst>
                    <a:ext uri="{FF2B5EF4-FFF2-40B4-BE49-F238E27FC236}">
                      <a16:creationId xmlns:a16="http://schemas.microsoft.com/office/drawing/2014/main" id="{58285E41-2E6D-4869-9DF6-592D23BB6FB3}"/>
                    </a:ext>
                  </a:extLst>
                </p14:cNvPr>
                <p14:cNvContentPartPr/>
                <p14:nvPr/>
              </p14:nvContentPartPr>
              <p14:xfrm>
                <a:off x="7310790" y="3739800"/>
                <a:ext cx="84600" cy="152640"/>
              </p14:xfrm>
            </p:contentPart>
          </mc:Choice>
          <mc:Fallback xmlns="">
            <p:pic>
              <p:nvPicPr>
                <p:cNvPr id="89" name="Ink 88">
                  <a:extLst>
                    <a:ext uri="{FF2B5EF4-FFF2-40B4-BE49-F238E27FC236}">
                      <a16:creationId xmlns:a16="http://schemas.microsoft.com/office/drawing/2014/main" id="{58285E41-2E6D-4869-9DF6-592D23BB6FB3}"/>
                    </a:ext>
                  </a:extLst>
                </p:cNvPr>
                <p:cNvPicPr/>
                <p:nvPr/>
              </p:nvPicPr>
              <p:blipFill>
                <a:blip r:embed="rId53"/>
                <a:stretch>
                  <a:fillRect/>
                </a:stretch>
              </p:blipFill>
              <p:spPr>
                <a:xfrm>
                  <a:off x="7292790" y="3721800"/>
                  <a:ext cx="1202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2" name="Ink 91">
                  <a:extLst>
                    <a:ext uri="{FF2B5EF4-FFF2-40B4-BE49-F238E27FC236}">
                      <a16:creationId xmlns:a16="http://schemas.microsoft.com/office/drawing/2014/main" id="{3AD5FF33-6A62-4C3C-B731-64F03D905D9D}"/>
                    </a:ext>
                  </a:extLst>
                </p14:cNvPr>
                <p14:cNvContentPartPr/>
                <p14:nvPr/>
              </p14:nvContentPartPr>
              <p14:xfrm>
                <a:off x="7291350" y="3683640"/>
                <a:ext cx="115200" cy="88920"/>
              </p14:xfrm>
            </p:contentPart>
          </mc:Choice>
          <mc:Fallback xmlns="">
            <p:pic>
              <p:nvPicPr>
                <p:cNvPr id="92" name="Ink 91">
                  <a:extLst>
                    <a:ext uri="{FF2B5EF4-FFF2-40B4-BE49-F238E27FC236}">
                      <a16:creationId xmlns:a16="http://schemas.microsoft.com/office/drawing/2014/main" id="{3AD5FF33-6A62-4C3C-B731-64F03D905D9D}"/>
                    </a:ext>
                  </a:extLst>
                </p:cNvPr>
                <p:cNvPicPr/>
                <p:nvPr/>
              </p:nvPicPr>
              <p:blipFill>
                <a:blip r:embed="rId55"/>
                <a:stretch>
                  <a:fillRect/>
                </a:stretch>
              </p:blipFill>
              <p:spPr>
                <a:xfrm>
                  <a:off x="7273710" y="3666000"/>
                  <a:ext cx="150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3" name="Ink 92">
                  <a:extLst>
                    <a:ext uri="{FF2B5EF4-FFF2-40B4-BE49-F238E27FC236}">
                      <a16:creationId xmlns:a16="http://schemas.microsoft.com/office/drawing/2014/main" id="{F4454F08-29EC-44D7-8132-FA51835720CC}"/>
                    </a:ext>
                  </a:extLst>
                </p14:cNvPr>
                <p14:cNvContentPartPr/>
                <p14:nvPr/>
              </p14:nvContentPartPr>
              <p14:xfrm>
                <a:off x="7391070" y="3684000"/>
                <a:ext cx="360" cy="4320"/>
              </p14:xfrm>
            </p:contentPart>
          </mc:Choice>
          <mc:Fallback xmlns="">
            <p:pic>
              <p:nvPicPr>
                <p:cNvPr id="93" name="Ink 92">
                  <a:extLst>
                    <a:ext uri="{FF2B5EF4-FFF2-40B4-BE49-F238E27FC236}">
                      <a16:creationId xmlns:a16="http://schemas.microsoft.com/office/drawing/2014/main" id="{F4454F08-29EC-44D7-8132-FA51835720CC}"/>
                    </a:ext>
                  </a:extLst>
                </p:cNvPr>
                <p:cNvPicPr/>
                <p:nvPr/>
              </p:nvPicPr>
              <p:blipFill>
                <a:blip r:embed="rId35"/>
                <a:stretch>
                  <a:fillRect/>
                </a:stretch>
              </p:blipFill>
              <p:spPr>
                <a:xfrm>
                  <a:off x="7373430" y="3666000"/>
                  <a:ext cx="360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4" name="Ink 93">
                  <a:extLst>
                    <a:ext uri="{FF2B5EF4-FFF2-40B4-BE49-F238E27FC236}">
                      <a16:creationId xmlns:a16="http://schemas.microsoft.com/office/drawing/2014/main" id="{DC5D1E3A-78FD-41CB-9495-A8B3CA25DF56}"/>
                    </a:ext>
                  </a:extLst>
                </p14:cNvPr>
                <p14:cNvContentPartPr/>
                <p14:nvPr/>
              </p14:nvContentPartPr>
              <p14:xfrm>
                <a:off x="7383510" y="3714600"/>
                <a:ext cx="360" cy="360"/>
              </p14:xfrm>
            </p:contentPart>
          </mc:Choice>
          <mc:Fallback xmlns="">
            <p:pic>
              <p:nvPicPr>
                <p:cNvPr id="94" name="Ink 93">
                  <a:extLst>
                    <a:ext uri="{FF2B5EF4-FFF2-40B4-BE49-F238E27FC236}">
                      <a16:creationId xmlns:a16="http://schemas.microsoft.com/office/drawing/2014/main" id="{DC5D1E3A-78FD-41CB-9495-A8B3CA25DF56}"/>
                    </a:ext>
                  </a:extLst>
                </p:cNvPr>
                <p:cNvPicPr/>
                <p:nvPr/>
              </p:nvPicPr>
              <p:blipFill>
                <a:blip r:embed="rId35"/>
                <a:stretch>
                  <a:fillRect/>
                </a:stretch>
              </p:blipFill>
              <p:spPr>
                <a:xfrm>
                  <a:off x="7365510" y="36966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5" name="Ink 94">
                  <a:extLst>
                    <a:ext uri="{FF2B5EF4-FFF2-40B4-BE49-F238E27FC236}">
                      <a16:creationId xmlns:a16="http://schemas.microsoft.com/office/drawing/2014/main" id="{1AF51592-8524-47FD-BBD8-399A166BC774}"/>
                    </a:ext>
                  </a:extLst>
                </p14:cNvPr>
                <p14:cNvContentPartPr/>
                <p14:nvPr/>
              </p14:nvContentPartPr>
              <p14:xfrm>
                <a:off x="7383510" y="3714600"/>
                <a:ext cx="360" cy="360"/>
              </p14:xfrm>
            </p:contentPart>
          </mc:Choice>
          <mc:Fallback xmlns="">
            <p:pic>
              <p:nvPicPr>
                <p:cNvPr id="95" name="Ink 94">
                  <a:extLst>
                    <a:ext uri="{FF2B5EF4-FFF2-40B4-BE49-F238E27FC236}">
                      <a16:creationId xmlns:a16="http://schemas.microsoft.com/office/drawing/2014/main" id="{1AF51592-8524-47FD-BBD8-399A166BC774}"/>
                    </a:ext>
                  </a:extLst>
                </p:cNvPr>
                <p:cNvPicPr/>
                <p:nvPr/>
              </p:nvPicPr>
              <p:blipFill>
                <a:blip r:embed="rId35"/>
                <a:stretch>
                  <a:fillRect/>
                </a:stretch>
              </p:blipFill>
              <p:spPr>
                <a:xfrm>
                  <a:off x="7365510" y="36966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96" name="Ink 95">
                  <a:extLst>
                    <a:ext uri="{FF2B5EF4-FFF2-40B4-BE49-F238E27FC236}">
                      <a16:creationId xmlns:a16="http://schemas.microsoft.com/office/drawing/2014/main" id="{4465D216-AEC9-46C1-9F0E-52A7825273E1}"/>
                    </a:ext>
                  </a:extLst>
                </p14:cNvPr>
                <p14:cNvContentPartPr/>
                <p14:nvPr/>
              </p14:nvContentPartPr>
              <p14:xfrm>
                <a:off x="7368030" y="3741240"/>
                <a:ext cx="360" cy="360"/>
              </p14:xfrm>
            </p:contentPart>
          </mc:Choice>
          <mc:Fallback xmlns="">
            <p:pic>
              <p:nvPicPr>
                <p:cNvPr id="96" name="Ink 95">
                  <a:extLst>
                    <a:ext uri="{FF2B5EF4-FFF2-40B4-BE49-F238E27FC236}">
                      <a16:creationId xmlns:a16="http://schemas.microsoft.com/office/drawing/2014/main" id="{4465D216-AEC9-46C1-9F0E-52A7825273E1}"/>
                    </a:ext>
                  </a:extLst>
                </p:cNvPr>
                <p:cNvPicPr/>
                <p:nvPr/>
              </p:nvPicPr>
              <p:blipFill>
                <a:blip r:embed="rId35"/>
                <a:stretch>
                  <a:fillRect/>
                </a:stretch>
              </p:blipFill>
              <p:spPr>
                <a:xfrm>
                  <a:off x="7350030" y="37232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7" name="Ink 96">
                  <a:extLst>
                    <a:ext uri="{FF2B5EF4-FFF2-40B4-BE49-F238E27FC236}">
                      <a16:creationId xmlns:a16="http://schemas.microsoft.com/office/drawing/2014/main" id="{7135D7FB-3CDE-459E-99B3-7C38AF2AF48A}"/>
                    </a:ext>
                  </a:extLst>
                </p14:cNvPr>
                <p14:cNvContentPartPr/>
                <p14:nvPr/>
              </p14:nvContentPartPr>
              <p14:xfrm>
                <a:off x="7341030" y="3676440"/>
                <a:ext cx="122760" cy="93600"/>
              </p14:xfrm>
            </p:contentPart>
          </mc:Choice>
          <mc:Fallback xmlns="">
            <p:pic>
              <p:nvPicPr>
                <p:cNvPr id="97" name="Ink 96">
                  <a:extLst>
                    <a:ext uri="{FF2B5EF4-FFF2-40B4-BE49-F238E27FC236}">
                      <a16:creationId xmlns:a16="http://schemas.microsoft.com/office/drawing/2014/main" id="{7135D7FB-3CDE-459E-99B3-7C38AF2AF48A}"/>
                    </a:ext>
                  </a:extLst>
                </p:cNvPr>
                <p:cNvPicPr/>
                <p:nvPr/>
              </p:nvPicPr>
              <p:blipFill>
                <a:blip r:embed="rId61"/>
                <a:stretch>
                  <a:fillRect/>
                </a:stretch>
              </p:blipFill>
              <p:spPr>
                <a:xfrm>
                  <a:off x="7323390" y="3658440"/>
                  <a:ext cx="1584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8" name="Ink 97">
                  <a:extLst>
                    <a:ext uri="{FF2B5EF4-FFF2-40B4-BE49-F238E27FC236}">
                      <a16:creationId xmlns:a16="http://schemas.microsoft.com/office/drawing/2014/main" id="{07738D1C-5A3A-47BC-8B5F-776967A99C34}"/>
                    </a:ext>
                  </a:extLst>
                </p14:cNvPr>
                <p14:cNvContentPartPr/>
                <p14:nvPr/>
              </p14:nvContentPartPr>
              <p14:xfrm>
                <a:off x="7448310" y="3668880"/>
                <a:ext cx="360" cy="1800"/>
              </p14:xfrm>
            </p:contentPart>
          </mc:Choice>
          <mc:Fallback xmlns="">
            <p:pic>
              <p:nvPicPr>
                <p:cNvPr id="98" name="Ink 97">
                  <a:extLst>
                    <a:ext uri="{FF2B5EF4-FFF2-40B4-BE49-F238E27FC236}">
                      <a16:creationId xmlns:a16="http://schemas.microsoft.com/office/drawing/2014/main" id="{07738D1C-5A3A-47BC-8B5F-776967A99C34}"/>
                    </a:ext>
                  </a:extLst>
                </p:cNvPr>
                <p:cNvPicPr/>
                <p:nvPr/>
              </p:nvPicPr>
              <p:blipFill>
                <a:blip r:embed="rId35"/>
                <a:stretch>
                  <a:fillRect/>
                </a:stretch>
              </p:blipFill>
              <p:spPr>
                <a:xfrm>
                  <a:off x="7430310" y="3650880"/>
                  <a:ext cx="36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9" name="Ink 98">
                  <a:extLst>
                    <a:ext uri="{FF2B5EF4-FFF2-40B4-BE49-F238E27FC236}">
                      <a16:creationId xmlns:a16="http://schemas.microsoft.com/office/drawing/2014/main" id="{C50EA689-65D1-438A-A681-3340AD4DB829}"/>
                    </a:ext>
                  </a:extLst>
                </p14:cNvPr>
                <p14:cNvContentPartPr/>
                <p14:nvPr/>
              </p14:nvContentPartPr>
              <p14:xfrm>
                <a:off x="7331310" y="3676440"/>
                <a:ext cx="109800" cy="131040"/>
              </p14:xfrm>
            </p:contentPart>
          </mc:Choice>
          <mc:Fallback xmlns="">
            <p:pic>
              <p:nvPicPr>
                <p:cNvPr id="99" name="Ink 98">
                  <a:extLst>
                    <a:ext uri="{FF2B5EF4-FFF2-40B4-BE49-F238E27FC236}">
                      <a16:creationId xmlns:a16="http://schemas.microsoft.com/office/drawing/2014/main" id="{C50EA689-65D1-438A-A681-3340AD4DB829}"/>
                    </a:ext>
                  </a:extLst>
                </p:cNvPr>
                <p:cNvPicPr/>
                <p:nvPr/>
              </p:nvPicPr>
              <p:blipFill>
                <a:blip r:embed="rId64"/>
                <a:stretch>
                  <a:fillRect/>
                </a:stretch>
              </p:blipFill>
              <p:spPr>
                <a:xfrm>
                  <a:off x="7313670" y="3658440"/>
                  <a:ext cx="145440" cy="16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101" name="Ink 100">
                <a:extLst>
                  <a:ext uri="{FF2B5EF4-FFF2-40B4-BE49-F238E27FC236}">
                    <a16:creationId xmlns:a16="http://schemas.microsoft.com/office/drawing/2014/main" id="{BA68DCCF-637D-4A41-95CC-66A8B84995D3}"/>
                  </a:ext>
                </a:extLst>
              </p14:cNvPr>
              <p14:cNvContentPartPr/>
              <p14:nvPr/>
            </p14:nvContentPartPr>
            <p14:xfrm>
              <a:off x="8937990" y="4030680"/>
              <a:ext cx="360" cy="360"/>
            </p14:xfrm>
          </p:contentPart>
        </mc:Choice>
        <mc:Fallback xmlns="">
          <p:pic>
            <p:nvPicPr>
              <p:cNvPr id="101" name="Ink 100">
                <a:extLst>
                  <a:ext uri="{FF2B5EF4-FFF2-40B4-BE49-F238E27FC236}">
                    <a16:creationId xmlns:a16="http://schemas.microsoft.com/office/drawing/2014/main" id="{BA68DCCF-637D-4A41-95CC-66A8B84995D3}"/>
                  </a:ext>
                </a:extLst>
              </p:cNvPr>
              <p:cNvPicPr/>
              <p:nvPr/>
            </p:nvPicPr>
            <p:blipFill>
              <a:blip r:embed="rId35"/>
              <a:stretch>
                <a:fillRect/>
              </a:stretch>
            </p:blipFill>
            <p:spPr>
              <a:xfrm>
                <a:off x="8919990" y="4012680"/>
                <a:ext cx="36000" cy="36000"/>
              </a:xfrm>
              <a:prstGeom prst="rect">
                <a:avLst/>
              </a:prstGeom>
            </p:spPr>
          </p:pic>
        </mc:Fallback>
      </mc:AlternateContent>
      <p:sp>
        <p:nvSpPr>
          <p:cNvPr id="106" name="TextBox 105">
            <a:extLst>
              <a:ext uri="{FF2B5EF4-FFF2-40B4-BE49-F238E27FC236}">
                <a16:creationId xmlns:a16="http://schemas.microsoft.com/office/drawing/2014/main" id="{F2BE25F6-1341-425C-B52B-54033291DCD5}"/>
              </a:ext>
            </a:extLst>
          </p:cNvPr>
          <p:cNvSpPr txBox="1"/>
          <p:nvPr/>
        </p:nvSpPr>
        <p:spPr>
          <a:xfrm>
            <a:off x="-30682" y="2875131"/>
            <a:ext cx="1373261" cy="523220"/>
          </a:xfrm>
          <a:prstGeom prst="rect">
            <a:avLst/>
          </a:prstGeom>
          <a:noFill/>
        </p:spPr>
        <p:txBody>
          <a:bodyPr wrap="none" rtlCol="0">
            <a:spAutoFit/>
          </a:bodyPr>
          <a:lstStyle/>
          <a:p>
            <a:r>
              <a:rPr lang="en-US" sz="1400" dirty="0"/>
              <a:t>Intermembrane </a:t>
            </a:r>
          </a:p>
          <a:p>
            <a:r>
              <a:rPr lang="en-US" sz="1400" dirty="0"/>
              <a:t>Space</a:t>
            </a:r>
          </a:p>
        </p:txBody>
      </p:sp>
      <p:sp>
        <p:nvSpPr>
          <p:cNvPr id="107" name="TextBox 106">
            <a:extLst>
              <a:ext uri="{FF2B5EF4-FFF2-40B4-BE49-F238E27FC236}">
                <a16:creationId xmlns:a16="http://schemas.microsoft.com/office/drawing/2014/main" id="{35E32525-198A-495F-8FFF-C08699B7CF89}"/>
              </a:ext>
            </a:extLst>
          </p:cNvPr>
          <p:cNvSpPr txBox="1"/>
          <p:nvPr/>
        </p:nvSpPr>
        <p:spPr>
          <a:xfrm>
            <a:off x="0" y="4429049"/>
            <a:ext cx="667106" cy="307777"/>
          </a:xfrm>
          <a:prstGeom prst="rect">
            <a:avLst/>
          </a:prstGeom>
          <a:noFill/>
        </p:spPr>
        <p:txBody>
          <a:bodyPr wrap="none" rtlCol="0">
            <a:spAutoFit/>
          </a:bodyPr>
          <a:lstStyle/>
          <a:p>
            <a:r>
              <a:rPr lang="en-US" sz="1400" dirty="0"/>
              <a:t>Matrix</a:t>
            </a:r>
          </a:p>
        </p:txBody>
      </p:sp>
      <p:grpSp>
        <p:nvGrpSpPr>
          <p:cNvPr id="130" name="Group 129">
            <a:extLst>
              <a:ext uri="{FF2B5EF4-FFF2-40B4-BE49-F238E27FC236}">
                <a16:creationId xmlns:a16="http://schemas.microsoft.com/office/drawing/2014/main" id="{955A33FB-0672-476A-8C38-B8827ED70B48}"/>
              </a:ext>
            </a:extLst>
          </p:cNvPr>
          <p:cNvGrpSpPr/>
          <p:nvPr/>
        </p:nvGrpSpPr>
        <p:grpSpPr>
          <a:xfrm>
            <a:off x="7288110" y="3615570"/>
            <a:ext cx="76680" cy="49680"/>
            <a:chOff x="7288110" y="3615570"/>
            <a:chExt cx="76680" cy="49680"/>
          </a:xfrm>
        </p:grpSpPr>
        <mc:AlternateContent xmlns:mc="http://schemas.openxmlformats.org/markup-compatibility/2006" xmlns:p14="http://schemas.microsoft.com/office/powerpoint/2010/main">
          <mc:Choice Requires="p14">
            <p:contentPart p14:bwMode="auto" r:id="rId66">
              <p14:nvContentPartPr>
                <p14:cNvPr id="108" name="Ink 107">
                  <a:extLst>
                    <a:ext uri="{FF2B5EF4-FFF2-40B4-BE49-F238E27FC236}">
                      <a16:creationId xmlns:a16="http://schemas.microsoft.com/office/drawing/2014/main" id="{9144FE5E-FEE7-40E8-B24D-37900306E7CE}"/>
                    </a:ext>
                  </a:extLst>
                </p14:cNvPr>
                <p14:cNvContentPartPr/>
                <p14:nvPr/>
              </p14:nvContentPartPr>
              <p14:xfrm>
                <a:off x="7318710" y="3638250"/>
                <a:ext cx="360" cy="360"/>
              </p14:xfrm>
            </p:contentPart>
          </mc:Choice>
          <mc:Fallback xmlns="">
            <p:pic>
              <p:nvPicPr>
                <p:cNvPr id="108" name="Ink 107">
                  <a:extLst>
                    <a:ext uri="{FF2B5EF4-FFF2-40B4-BE49-F238E27FC236}">
                      <a16:creationId xmlns:a16="http://schemas.microsoft.com/office/drawing/2014/main" id="{9144FE5E-FEE7-40E8-B24D-37900306E7CE}"/>
                    </a:ext>
                  </a:extLst>
                </p:cNvPr>
                <p:cNvPicPr/>
                <p:nvPr/>
              </p:nvPicPr>
              <p:blipFill>
                <a:blip r:embed="rId67"/>
                <a:stretch>
                  <a:fillRect/>
                </a:stretch>
              </p:blipFill>
              <p:spPr>
                <a:xfrm>
                  <a:off x="7300710" y="362025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9" name="Ink 108">
                  <a:extLst>
                    <a:ext uri="{FF2B5EF4-FFF2-40B4-BE49-F238E27FC236}">
                      <a16:creationId xmlns:a16="http://schemas.microsoft.com/office/drawing/2014/main" id="{9343A29B-DE69-49A0-BCDF-1821EEED832F}"/>
                    </a:ext>
                  </a:extLst>
                </p14:cNvPr>
                <p14:cNvContentPartPr/>
                <p14:nvPr/>
              </p14:nvContentPartPr>
              <p14:xfrm>
                <a:off x="7299630" y="3638250"/>
                <a:ext cx="360" cy="360"/>
              </p14:xfrm>
            </p:contentPart>
          </mc:Choice>
          <mc:Fallback xmlns="">
            <p:pic>
              <p:nvPicPr>
                <p:cNvPr id="109" name="Ink 108">
                  <a:extLst>
                    <a:ext uri="{FF2B5EF4-FFF2-40B4-BE49-F238E27FC236}">
                      <a16:creationId xmlns:a16="http://schemas.microsoft.com/office/drawing/2014/main" id="{9343A29B-DE69-49A0-BCDF-1821EEED832F}"/>
                    </a:ext>
                  </a:extLst>
                </p:cNvPr>
                <p:cNvPicPr/>
                <p:nvPr/>
              </p:nvPicPr>
              <p:blipFill>
                <a:blip r:embed="rId67"/>
                <a:stretch>
                  <a:fillRect/>
                </a:stretch>
              </p:blipFill>
              <p:spPr>
                <a:xfrm>
                  <a:off x="7281990" y="362025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1" name="Ink 110">
                  <a:extLst>
                    <a:ext uri="{FF2B5EF4-FFF2-40B4-BE49-F238E27FC236}">
                      <a16:creationId xmlns:a16="http://schemas.microsoft.com/office/drawing/2014/main" id="{9D2C25D6-8DB0-4CAA-A227-602B80EB1547}"/>
                    </a:ext>
                  </a:extLst>
                </p14:cNvPr>
                <p14:cNvContentPartPr/>
                <p14:nvPr/>
              </p14:nvContentPartPr>
              <p14:xfrm>
                <a:off x="7330230" y="3642210"/>
                <a:ext cx="360" cy="360"/>
              </p14:xfrm>
            </p:contentPart>
          </mc:Choice>
          <mc:Fallback xmlns="">
            <p:pic>
              <p:nvPicPr>
                <p:cNvPr id="111" name="Ink 110">
                  <a:extLst>
                    <a:ext uri="{FF2B5EF4-FFF2-40B4-BE49-F238E27FC236}">
                      <a16:creationId xmlns:a16="http://schemas.microsoft.com/office/drawing/2014/main" id="{9D2C25D6-8DB0-4CAA-A227-602B80EB1547}"/>
                    </a:ext>
                  </a:extLst>
                </p:cNvPr>
                <p:cNvPicPr/>
                <p:nvPr/>
              </p:nvPicPr>
              <p:blipFill>
                <a:blip r:embed="rId67"/>
                <a:stretch>
                  <a:fillRect/>
                </a:stretch>
              </p:blipFill>
              <p:spPr>
                <a:xfrm>
                  <a:off x="7312590" y="362421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3" name="Ink 112">
                  <a:extLst>
                    <a:ext uri="{FF2B5EF4-FFF2-40B4-BE49-F238E27FC236}">
                      <a16:creationId xmlns:a16="http://schemas.microsoft.com/office/drawing/2014/main" id="{9F5626EC-A9C2-4D9B-BB0D-357790524C2B}"/>
                    </a:ext>
                  </a:extLst>
                </p14:cNvPr>
                <p14:cNvContentPartPr/>
                <p14:nvPr/>
              </p14:nvContentPartPr>
              <p14:xfrm>
                <a:off x="7345350" y="3664890"/>
                <a:ext cx="360" cy="360"/>
              </p14:xfrm>
            </p:contentPart>
          </mc:Choice>
          <mc:Fallback xmlns="">
            <p:pic>
              <p:nvPicPr>
                <p:cNvPr id="113" name="Ink 112">
                  <a:extLst>
                    <a:ext uri="{FF2B5EF4-FFF2-40B4-BE49-F238E27FC236}">
                      <a16:creationId xmlns:a16="http://schemas.microsoft.com/office/drawing/2014/main" id="{9F5626EC-A9C2-4D9B-BB0D-357790524C2B}"/>
                    </a:ext>
                  </a:extLst>
                </p:cNvPr>
                <p:cNvPicPr/>
                <p:nvPr/>
              </p:nvPicPr>
              <p:blipFill>
                <a:blip r:embed="rId67"/>
                <a:stretch>
                  <a:fillRect/>
                </a:stretch>
              </p:blipFill>
              <p:spPr>
                <a:xfrm>
                  <a:off x="7327710" y="364689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14" name="Ink 113">
                  <a:extLst>
                    <a:ext uri="{FF2B5EF4-FFF2-40B4-BE49-F238E27FC236}">
                      <a16:creationId xmlns:a16="http://schemas.microsoft.com/office/drawing/2014/main" id="{117FD04E-EA69-4117-892F-B93118C09CFB}"/>
                    </a:ext>
                  </a:extLst>
                </p14:cNvPr>
                <p14:cNvContentPartPr/>
                <p14:nvPr/>
              </p14:nvContentPartPr>
              <p14:xfrm>
                <a:off x="7345350" y="3649770"/>
                <a:ext cx="360" cy="360"/>
              </p14:xfrm>
            </p:contentPart>
          </mc:Choice>
          <mc:Fallback xmlns="">
            <p:pic>
              <p:nvPicPr>
                <p:cNvPr id="114" name="Ink 113">
                  <a:extLst>
                    <a:ext uri="{FF2B5EF4-FFF2-40B4-BE49-F238E27FC236}">
                      <a16:creationId xmlns:a16="http://schemas.microsoft.com/office/drawing/2014/main" id="{117FD04E-EA69-4117-892F-B93118C09CFB}"/>
                    </a:ext>
                  </a:extLst>
                </p:cNvPr>
                <p:cNvPicPr/>
                <p:nvPr/>
              </p:nvPicPr>
              <p:blipFill>
                <a:blip r:embed="rId67"/>
                <a:stretch>
                  <a:fillRect/>
                </a:stretch>
              </p:blipFill>
              <p:spPr>
                <a:xfrm>
                  <a:off x="7327710" y="363177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6" name="Ink 115">
                  <a:extLst>
                    <a:ext uri="{FF2B5EF4-FFF2-40B4-BE49-F238E27FC236}">
                      <a16:creationId xmlns:a16="http://schemas.microsoft.com/office/drawing/2014/main" id="{9075A7C4-F982-406B-B317-53243A2980F0}"/>
                    </a:ext>
                  </a:extLst>
                </p14:cNvPr>
                <p14:cNvContentPartPr/>
                <p14:nvPr/>
              </p14:nvContentPartPr>
              <p14:xfrm>
                <a:off x="7307190" y="3657330"/>
                <a:ext cx="360" cy="1800"/>
              </p14:xfrm>
            </p:contentPart>
          </mc:Choice>
          <mc:Fallback xmlns="">
            <p:pic>
              <p:nvPicPr>
                <p:cNvPr id="116" name="Ink 115">
                  <a:extLst>
                    <a:ext uri="{FF2B5EF4-FFF2-40B4-BE49-F238E27FC236}">
                      <a16:creationId xmlns:a16="http://schemas.microsoft.com/office/drawing/2014/main" id="{9075A7C4-F982-406B-B317-53243A2980F0}"/>
                    </a:ext>
                  </a:extLst>
                </p:cNvPr>
                <p:cNvPicPr/>
                <p:nvPr/>
              </p:nvPicPr>
              <p:blipFill>
                <a:blip r:embed="rId73"/>
                <a:stretch>
                  <a:fillRect/>
                </a:stretch>
              </p:blipFill>
              <p:spPr>
                <a:xfrm>
                  <a:off x="7289190" y="3639330"/>
                  <a:ext cx="36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17" name="Ink 116">
                  <a:extLst>
                    <a:ext uri="{FF2B5EF4-FFF2-40B4-BE49-F238E27FC236}">
                      <a16:creationId xmlns:a16="http://schemas.microsoft.com/office/drawing/2014/main" id="{640C76B0-4182-40C7-A096-0C60421D1218}"/>
                    </a:ext>
                  </a:extLst>
                </p14:cNvPr>
                <p14:cNvContentPartPr/>
                <p14:nvPr/>
              </p14:nvContentPartPr>
              <p14:xfrm>
                <a:off x="7318710" y="3653730"/>
                <a:ext cx="360" cy="360"/>
              </p14:xfrm>
            </p:contentPart>
          </mc:Choice>
          <mc:Fallback xmlns="">
            <p:pic>
              <p:nvPicPr>
                <p:cNvPr id="117" name="Ink 116">
                  <a:extLst>
                    <a:ext uri="{FF2B5EF4-FFF2-40B4-BE49-F238E27FC236}">
                      <a16:creationId xmlns:a16="http://schemas.microsoft.com/office/drawing/2014/main" id="{640C76B0-4182-40C7-A096-0C60421D1218}"/>
                    </a:ext>
                  </a:extLst>
                </p:cNvPr>
                <p:cNvPicPr/>
                <p:nvPr/>
              </p:nvPicPr>
              <p:blipFill>
                <a:blip r:embed="rId67"/>
                <a:stretch>
                  <a:fillRect/>
                </a:stretch>
              </p:blipFill>
              <p:spPr>
                <a:xfrm>
                  <a:off x="7300710" y="363573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19" name="Ink 118">
                  <a:extLst>
                    <a:ext uri="{FF2B5EF4-FFF2-40B4-BE49-F238E27FC236}">
                      <a16:creationId xmlns:a16="http://schemas.microsoft.com/office/drawing/2014/main" id="{08850C34-74D7-4E2B-9B32-6CDC84EAA9C8}"/>
                    </a:ext>
                  </a:extLst>
                </p14:cNvPr>
                <p14:cNvContentPartPr/>
                <p14:nvPr/>
              </p14:nvContentPartPr>
              <p14:xfrm>
                <a:off x="7356870" y="3615570"/>
                <a:ext cx="360" cy="360"/>
              </p14:xfrm>
            </p:contentPart>
          </mc:Choice>
          <mc:Fallback xmlns="">
            <p:pic>
              <p:nvPicPr>
                <p:cNvPr id="119" name="Ink 118">
                  <a:extLst>
                    <a:ext uri="{FF2B5EF4-FFF2-40B4-BE49-F238E27FC236}">
                      <a16:creationId xmlns:a16="http://schemas.microsoft.com/office/drawing/2014/main" id="{08850C34-74D7-4E2B-9B32-6CDC84EAA9C8}"/>
                    </a:ext>
                  </a:extLst>
                </p:cNvPr>
                <p:cNvPicPr/>
                <p:nvPr/>
              </p:nvPicPr>
              <p:blipFill>
                <a:blip r:embed="rId67"/>
                <a:stretch>
                  <a:fillRect/>
                </a:stretch>
              </p:blipFill>
              <p:spPr>
                <a:xfrm>
                  <a:off x="7338870" y="359757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1" name="Ink 120">
                  <a:extLst>
                    <a:ext uri="{FF2B5EF4-FFF2-40B4-BE49-F238E27FC236}">
                      <a16:creationId xmlns:a16="http://schemas.microsoft.com/office/drawing/2014/main" id="{0BFF2B64-C238-4C57-9672-4BB801246D93}"/>
                    </a:ext>
                  </a:extLst>
                </p14:cNvPr>
                <p14:cNvContentPartPr/>
                <p14:nvPr/>
              </p14:nvContentPartPr>
              <p14:xfrm>
                <a:off x="7318710" y="3657330"/>
                <a:ext cx="360" cy="360"/>
              </p14:xfrm>
            </p:contentPart>
          </mc:Choice>
          <mc:Fallback xmlns="">
            <p:pic>
              <p:nvPicPr>
                <p:cNvPr id="121" name="Ink 120">
                  <a:extLst>
                    <a:ext uri="{FF2B5EF4-FFF2-40B4-BE49-F238E27FC236}">
                      <a16:creationId xmlns:a16="http://schemas.microsoft.com/office/drawing/2014/main" id="{0BFF2B64-C238-4C57-9672-4BB801246D93}"/>
                    </a:ext>
                  </a:extLst>
                </p:cNvPr>
                <p:cNvPicPr/>
                <p:nvPr/>
              </p:nvPicPr>
              <p:blipFill>
                <a:blip r:embed="rId67"/>
                <a:stretch>
                  <a:fillRect/>
                </a:stretch>
              </p:blipFill>
              <p:spPr>
                <a:xfrm>
                  <a:off x="7300710" y="363933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3" name="Ink 122">
                  <a:extLst>
                    <a:ext uri="{FF2B5EF4-FFF2-40B4-BE49-F238E27FC236}">
                      <a16:creationId xmlns:a16="http://schemas.microsoft.com/office/drawing/2014/main" id="{C5926F49-0A87-46C8-B6AE-65A81B77CB9F}"/>
                    </a:ext>
                  </a:extLst>
                </p14:cNvPr>
                <p14:cNvContentPartPr/>
                <p14:nvPr/>
              </p14:nvContentPartPr>
              <p14:xfrm>
                <a:off x="7314750" y="3661290"/>
                <a:ext cx="360" cy="360"/>
              </p14:xfrm>
            </p:contentPart>
          </mc:Choice>
          <mc:Fallback xmlns="">
            <p:pic>
              <p:nvPicPr>
                <p:cNvPr id="123" name="Ink 122">
                  <a:extLst>
                    <a:ext uri="{FF2B5EF4-FFF2-40B4-BE49-F238E27FC236}">
                      <a16:creationId xmlns:a16="http://schemas.microsoft.com/office/drawing/2014/main" id="{C5926F49-0A87-46C8-B6AE-65A81B77CB9F}"/>
                    </a:ext>
                  </a:extLst>
                </p:cNvPr>
                <p:cNvPicPr/>
                <p:nvPr/>
              </p:nvPicPr>
              <p:blipFill>
                <a:blip r:embed="rId67"/>
                <a:stretch>
                  <a:fillRect/>
                </a:stretch>
              </p:blipFill>
              <p:spPr>
                <a:xfrm>
                  <a:off x="7297110" y="364329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4" name="Ink 123">
                  <a:extLst>
                    <a:ext uri="{FF2B5EF4-FFF2-40B4-BE49-F238E27FC236}">
                      <a16:creationId xmlns:a16="http://schemas.microsoft.com/office/drawing/2014/main" id="{9F5E93E3-97B7-4DC6-AF5A-2330392EB356}"/>
                    </a:ext>
                  </a:extLst>
                </p14:cNvPr>
                <p14:cNvContentPartPr/>
                <p14:nvPr/>
              </p14:nvContentPartPr>
              <p14:xfrm>
                <a:off x="7299630" y="3664890"/>
                <a:ext cx="360" cy="360"/>
              </p14:xfrm>
            </p:contentPart>
          </mc:Choice>
          <mc:Fallback xmlns="">
            <p:pic>
              <p:nvPicPr>
                <p:cNvPr id="124" name="Ink 123">
                  <a:extLst>
                    <a:ext uri="{FF2B5EF4-FFF2-40B4-BE49-F238E27FC236}">
                      <a16:creationId xmlns:a16="http://schemas.microsoft.com/office/drawing/2014/main" id="{9F5E93E3-97B7-4DC6-AF5A-2330392EB356}"/>
                    </a:ext>
                  </a:extLst>
                </p:cNvPr>
                <p:cNvPicPr/>
                <p:nvPr/>
              </p:nvPicPr>
              <p:blipFill>
                <a:blip r:embed="rId67"/>
                <a:stretch>
                  <a:fillRect/>
                </a:stretch>
              </p:blipFill>
              <p:spPr>
                <a:xfrm>
                  <a:off x="7281990" y="364689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26" name="Ink 125">
                  <a:extLst>
                    <a:ext uri="{FF2B5EF4-FFF2-40B4-BE49-F238E27FC236}">
                      <a16:creationId xmlns:a16="http://schemas.microsoft.com/office/drawing/2014/main" id="{E7183AF1-B866-49C7-8683-EB33E5F1AC7C}"/>
                    </a:ext>
                  </a:extLst>
                </p14:cNvPr>
                <p14:cNvContentPartPr/>
                <p14:nvPr/>
              </p14:nvContentPartPr>
              <p14:xfrm>
                <a:off x="7364430" y="3630690"/>
                <a:ext cx="360" cy="360"/>
              </p14:xfrm>
            </p:contentPart>
          </mc:Choice>
          <mc:Fallback xmlns="">
            <p:pic>
              <p:nvPicPr>
                <p:cNvPr id="126" name="Ink 125">
                  <a:extLst>
                    <a:ext uri="{FF2B5EF4-FFF2-40B4-BE49-F238E27FC236}">
                      <a16:creationId xmlns:a16="http://schemas.microsoft.com/office/drawing/2014/main" id="{E7183AF1-B866-49C7-8683-EB33E5F1AC7C}"/>
                    </a:ext>
                  </a:extLst>
                </p:cNvPr>
                <p:cNvPicPr/>
                <p:nvPr/>
              </p:nvPicPr>
              <p:blipFill>
                <a:blip r:embed="rId67"/>
                <a:stretch>
                  <a:fillRect/>
                </a:stretch>
              </p:blipFill>
              <p:spPr>
                <a:xfrm>
                  <a:off x="7346430" y="361269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27" name="Ink 126">
                  <a:extLst>
                    <a:ext uri="{FF2B5EF4-FFF2-40B4-BE49-F238E27FC236}">
                      <a16:creationId xmlns:a16="http://schemas.microsoft.com/office/drawing/2014/main" id="{A136A3A7-B20E-40D6-B2E9-5645EBD0D83B}"/>
                    </a:ext>
                  </a:extLst>
                </p14:cNvPr>
                <p14:cNvContentPartPr/>
                <p14:nvPr/>
              </p14:nvContentPartPr>
              <p14:xfrm>
                <a:off x="7313310" y="3627090"/>
                <a:ext cx="51480" cy="32760"/>
              </p14:xfrm>
            </p:contentPart>
          </mc:Choice>
          <mc:Fallback xmlns="">
            <p:pic>
              <p:nvPicPr>
                <p:cNvPr id="127" name="Ink 126">
                  <a:extLst>
                    <a:ext uri="{FF2B5EF4-FFF2-40B4-BE49-F238E27FC236}">
                      <a16:creationId xmlns:a16="http://schemas.microsoft.com/office/drawing/2014/main" id="{A136A3A7-B20E-40D6-B2E9-5645EBD0D83B}"/>
                    </a:ext>
                  </a:extLst>
                </p:cNvPr>
                <p:cNvPicPr/>
                <p:nvPr/>
              </p:nvPicPr>
              <p:blipFill>
                <a:blip r:embed="rId81"/>
                <a:stretch>
                  <a:fillRect/>
                </a:stretch>
              </p:blipFill>
              <p:spPr>
                <a:xfrm>
                  <a:off x="7295310" y="3609090"/>
                  <a:ext cx="871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29" name="Ink 128">
                  <a:extLst>
                    <a:ext uri="{FF2B5EF4-FFF2-40B4-BE49-F238E27FC236}">
                      <a16:creationId xmlns:a16="http://schemas.microsoft.com/office/drawing/2014/main" id="{976C7EE1-AD9C-41DD-974B-1AFE96D1614D}"/>
                    </a:ext>
                  </a:extLst>
                </p14:cNvPr>
                <p14:cNvContentPartPr/>
                <p14:nvPr/>
              </p14:nvContentPartPr>
              <p14:xfrm>
                <a:off x="7288110" y="3649770"/>
                <a:ext cx="360" cy="360"/>
              </p14:xfrm>
            </p:contentPart>
          </mc:Choice>
          <mc:Fallback xmlns="">
            <p:pic>
              <p:nvPicPr>
                <p:cNvPr id="129" name="Ink 128">
                  <a:extLst>
                    <a:ext uri="{FF2B5EF4-FFF2-40B4-BE49-F238E27FC236}">
                      <a16:creationId xmlns:a16="http://schemas.microsoft.com/office/drawing/2014/main" id="{976C7EE1-AD9C-41DD-974B-1AFE96D1614D}"/>
                    </a:ext>
                  </a:extLst>
                </p:cNvPr>
                <p:cNvPicPr/>
                <p:nvPr/>
              </p:nvPicPr>
              <p:blipFill>
                <a:blip r:embed="rId67"/>
                <a:stretch>
                  <a:fillRect/>
                </a:stretch>
              </p:blipFill>
              <p:spPr>
                <a:xfrm>
                  <a:off x="7270110" y="3631770"/>
                  <a:ext cx="36000" cy="36000"/>
                </a:xfrm>
                <a:prstGeom prst="rect">
                  <a:avLst/>
                </a:prstGeom>
              </p:spPr>
            </p:pic>
          </mc:Fallback>
        </mc:AlternateContent>
      </p:grpSp>
    </p:spTree>
    <p:extLst>
      <p:ext uri="{BB962C8B-B14F-4D97-AF65-F5344CB8AC3E}">
        <p14:creationId xmlns:p14="http://schemas.microsoft.com/office/powerpoint/2010/main" val="3231000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BC8329-02FD-4932-AB4A-60331FD0ACDD}"/>
              </a:ext>
            </a:extLst>
          </p:cNvPr>
          <p:cNvSpPr>
            <a:spLocks noGrp="1"/>
          </p:cNvSpPr>
          <p:nvPr>
            <p:ph idx="1"/>
          </p:nvPr>
        </p:nvSpPr>
        <p:spPr>
          <a:xfrm>
            <a:off x="319596" y="1278385"/>
            <a:ext cx="8460420" cy="2150616"/>
          </a:xfrm>
        </p:spPr>
        <p:txBody>
          <a:bodyPr/>
          <a:lstStyle/>
          <a:p>
            <a:r>
              <a:rPr lang="en-US" dirty="0"/>
              <a:t>2 e- from 2 Cytochrome C molecules</a:t>
            </a:r>
          </a:p>
          <a:p>
            <a:r>
              <a:rPr lang="en-US" dirty="0"/>
              <a:t>Achieves ½ of the Reduction of O</a:t>
            </a:r>
            <a:r>
              <a:rPr lang="en-US" baseline="-25000" dirty="0"/>
              <a:t>2</a:t>
            </a:r>
          </a:p>
          <a:p>
            <a:r>
              <a:rPr lang="en-US" dirty="0"/>
              <a:t>2 Protons (H+) pumped into Intermembrane Space</a:t>
            </a:r>
          </a:p>
          <a:p>
            <a:r>
              <a:rPr lang="en-US" dirty="0"/>
              <a:t>No water made at this step</a:t>
            </a:r>
          </a:p>
          <a:p>
            <a:endParaRPr lang="en-US" dirty="0"/>
          </a:p>
          <a:p>
            <a:pPr marL="0" indent="0">
              <a:buNone/>
            </a:pPr>
            <a:endParaRPr lang="en-US" dirty="0"/>
          </a:p>
        </p:txBody>
      </p:sp>
      <p:sp>
        <p:nvSpPr>
          <p:cNvPr id="4" name="Title 1">
            <a:extLst>
              <a:ext uri="{FF2B5EF4-FFF2-40B4-BE49-F238E27FC236}">
                <a16:creationId xmlns:a16="http://schemas.microsoft.com/office/drawing/2014/main" id="{46D4B448-EA05-407A-BFE0-42E4AE581A03}"/>
              </a:ext>
            </a:extLst>
          </p:cNvPr>
          <p:cNvSpPr txBox="1">
            <a:spLocks/>
          </p:cNvSpPr>
          <p:nvPr/>
        </p:nvSpPr>
        <p:spPr>
          <a:xfrm>
            <a:off x="1303900" y="176629"/>
            <a:ext cx="7613276" cy="779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Complex IV: End Result for 1 NADH or 1 FADH</a:t>
            </a:r>
            <a:r>
              <a:rPr lang="en-US" sz="3200" b="1" baseline="-25000" dirty="0"/>
              <a:t>2</a:t>
            </a:r>
          </a:p>
        </p:txBody>
      </p:sp>
      <p:sp>
        <p:nvSpPr>
          <p:cNvPr id="7" name="Content Placeholder 2">
            <a:extLst>
              <a:ext uri="{FF2B5EF4-FFF2-40B4-BE49-F238E27FC236}">
                <a16:creationId xmlns:a16="http://schemas.microsoft.com/office/drawing/2014/main" id="{17B7E79A-9424-462B-878C-43847B770802}"/>
              </a:ext>
            </a:extLst>
          </p:cNvPr>
          <p:cNvSpPr txBox="1">
            <a:spLocks/>
          </p:cNvSpPr>
          <p:nvPr/>
        </p:nvSpPr>
        <p:spPr>
          <a:xfrm>
            <a:off x="319596" y="3949195"/>
            <a:ext cx="8460420" cy="21506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Repeat the reaction (second half)</a:t>
            </a:r>
          </a:p>
          <a:p>
            <a:pPr lvl="1"/>
            <a:r>
              <a:rPr lang="en-US" dirty="0"/>
              <a:t>Use 2 more e- from 2 Cytochrome C molecules</a:t>
            </a:r>
          </a:p>
          <a:p>
            <a:pPr lvl="1"/>
            <a:r>
              <a:rPr lang="en-US" dirty="0"/>
              <a:t>Pump 2 more H+</a:t>
            </a:r>
          </a:p>
          <a:p>
            <a:pPr lvl="1"/>
            <a:r>
              <a:rPr lang="en-US" dirty="0"/>
              <a:t>Make 2 water molecules (complete reduction of 1 O</a:t>
            </a:r>
            <a:r>
              <a:rPr lang="en-US" baseline="-25000" dirty="0"/>
              <a:t>2</a:t>
            </a:r>
            <a:r>
              <a:rPr lang="en-US" dirty="0"/>
              <a:t>)</a:t>
            </a:r>
          </a:p>
          <a:p>
            <a:pPr lvl="1"/>
            <a:r>
              <a:rPr lang="en-US" dirty="0"/>
              <a:t>Remove 4 H+ from matrix to make water</a:t>
            </a:r>
          </a:p>
          <a:p>
            <a:endParaRPr lang="en-US" dirty="0"/>
          </a:p>
          <a:p>
            <a:pPr marL="0" indent="0">
              <a:buFont typeface="Arial" panose="020B0604020202020204" pitchFamily="34" charset="0"/>
              <a:buNone/>
            </a:pPr>
            <a:endParaRPr lang="en-US" dirty="0"/>
          </a:p>
        </p:txBody>
      </p:sp>
      <p:sp>
        <p:nvSpPr>
          <p:cNvPr id="8" name="Title 1">
            <a:extLst>
              <a:ext uri="{FF2B5EF4-FFF2-40B4-BE49-F238E27FC236}">
                <a16:creationId xmlns:a16="http://schemas.microsoft.com/office/drawing/2014/main" id="{D2ED680A-FF0C-4A71-A40D-773180F644A6}"/>
              </a:ext>
            </a:extLst>
          </p:cNvPr>
          <p:cNvSpPr txBox="1">
            <a:spLocks/>
          </p:cNvSpPr>
          <p:nvPr/>
        </p:nvSpPr>
        <p:spPr>
          <a:xfrm>
            <a:off x="810842" y="3245037"/>
            <a:ext cx="7613276" cy="779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Complex IV: End Result for 2 NADH or 2 FADH</a:t>
            </a:r>
            <a:r>
              <a:rPr lang="en-US" sz="3200" b="1" baseline="-25000" dirty="0"/>
              <a:t>2</a:t>
            </a:r>
          </a:p>
        </p:txBody>
      </p:sp>
    </p:spTree>
    <p:extLst>
      <p:ext uri="{BB962C8B-B14F-4D97-AF65-F5344CB8AC3E}">
        <p14:creationId xmlns:p14="http://schemas.microsoft.com/office/powerpoint/2010/main" val="2166338553"/>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40308</TotalTime>
  <Words>1327</Words>
  <Application>Microsoft Office PowerPoint</Application>
  <PresentationFormat>On-screen Show (4:3)</PresentationFormat>
  <Paragraphs>103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Biochemistry Theme</vt:lpstr>
      <vt:lpstr>The Electron Transport Chain</vt:lpstr>
      <vt:lpstr>Tranfer of Electrons from III to IV</vt:lpstr>
      <vt:lpstr>Complex IV: Cytochrome C Oxidase</vt:lpstr>
      <vt:lpstr>Complex IV: Cytochrome C Oxidase</vt:lpstr>
      <vt:lpstr>Cytochrome C - Oxidase</vt:lpstr>
      <vt:lpstr>The First Half Reaction:</vt:lpstr>
      <vt:lpstr>The Second Half Reaction:</vt:lpstr>
      <vt:lpstr>The Second Half Reaction:</vt:lpstr>
      <vt:lpstr>PowerPoint Presentation</vt:lpstr>
      <vt:lpstr>Summary of the Electron Transport Chain</vt:lpstr>
      <vt:lpstr>Proton Load for NADH and FADH2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Energy Generation and Utilization</dc:title>
  <dc:creator>Patricia Flatt</dc:creator>
  <cp:lastModifiedBy>Patricia Flatt</cp:lastModifiedBy>
  <cp:revision>554</cp:revision>
  <cp:lastPrinted>2020-02-10T04:30:13Z</cp:lastPrinted>
  <dcterms:created xsi:type="dcterms:W3CDTF">2020-01-06T19:40:53Z</dcterms:created>
  <dcterms:modified xsi:type="dcterms:W3CDTF">2020-03-14T20:27:53Z</dcterms:modified>
</cp:coreProperties>
</file>