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3.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4.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85" r:id="rId2"/>
    <p:sldId id="486" r:id="rId3"/>
    <p:sldId id="487" r:id="rId4"/>
    <p:sldId id="488" r:id="rId5"/>
    <p:sldId id="490" r:id="rId6"/>
    <p:sldId id="491" r:id="rId7"/>
    <p:sldId id="489" r:id="rId8"/>
    <p:sldId id="493" r:id="rId9"/>
    <p:sldId id="492" r:id="rId10"/>
    <p:sldId id="494" r:id="rId11"/>
    <p:sldId id="495"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401" autoAdjust="0"/>
  </p:normalViewPr>
  <p:slideViewPr>
    <p:cSldViewPr snapToGrid="0" showGuides="1">
      <p:cViewPr varScale="1">
        <p:scale>
          <a:sx n="72" d="100"/>
          <a:sy n="72" d="100"/>
        </p:scale>
        <p:origin x="1795"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6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1"/>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6"/>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5:59:42.008"/>
    </inkml:context>
    <inkml:brush xml:id="br0">
      <inkml:brushProperty name="width" value="0.2" units="cm"/>
      <inkml:brushProperty name="height" value="0.2" units="cm"/>
      <inkml:brushProperty name="color" value="#FFE699"/>
      <inkml:brushProperty name="ignorePressure" value="1"/>
    </inkml:brush>
  </inkml:definitions>
  <inkml:trace contextRef="#ctx0" brushRef="#br0">179 89,'-5'0,"-1"-5,-3-2,-12 1,-5 1,-3 1,3-1,4-5,6-3,4-4,6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54.354"/>
    </inkml:context>
    <inkml:brush xml:id="br0">
      <inkml:brushProperty name="width" value="0.2" units="cm"/>
      <inkml:brushProperty name="height" value="0.2" units="cm"/>
      <inkml:brushProperty name="color" value="#FFE699"/>
      <inkml:brushProperty name="ignorePressure" value="1"/>
    </inkml:brush>
  </inkml:definitions>
  <inkml:trace contextRef="#ctx0" brushRef="#br0">1 0,'0'0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31.472"/>
    </inkml:context>
    <inkml:brush xml:id="br0">
      <inkml:brushProperty name="width" value="0.2" units="cm"/>
      <inkml:brushProperty name="height" value="0.2" units="cm"/>
      <inkml:brushProperty name="color" value="#FFE699"/>
      <inkml:brushProperty name="ignorePressure" value="1"/>
    </inkml:brush>
  </inkml:definitions>
  <inkml:trace contextRef="#ctx0" brushRef="#br0">1 1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34.139"/>
    </inkml:context>
    <inkml:brush xml:id="br0">
      <inkml:brushProperty name="width" value="0.2" units="cm"/>
      <inkml:brushProperty name="height" value="0.2" units="cm"/>
      <inkml:brushProperty name="color" value="#FFE699"/>
      <inkml:brushProperty name="ignorePressure" value="1"/>
    </inkml:brush>
  </inkml:definitions>
  <inkml:trace contextRef="#ctx0" brushRef="#br0">0 0,'0'0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35.454"/>
    </inkml:context>
    <inkml:brush xml:id="br0">
      <inkml:brushProperty name="width" value="0.2" units="cm"/>
      <inkml:brushProperty name="height" value="0.2" units="cm"/>
      <inkml:brushProperty name="color" value="#FFE699"/>
      <inkml:brushProperty name="ignorePressure" value="1"/>
    </inkml:brush>
  </inkml:definitions>
  <inkml:trace contextRef="#ctx0" brushRef="#br0">0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36.536"/>
    </inkml:context>
    <inkml:brush xml:id="br0">
      <inkml:brushProperty name="width" value="0.2" units="cm"/>
      <inkml:brushProperty name="height" value="0.2" units="cm"/>
      <inkml:brushProperty name="color" value="#FFE699"/>
      <inkml:brushProperty name="ignorePressure" value="1"/>
    </inkml:brush>
  </inkml:definitions>
  <inkml:trace contextRef="#ctx0" brushRef="#br0">1 1,'0'0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38.170"/>
    </inkml:context>
    <inkml:brush xml:id="br0">
      <inkml:brushProperty name="width" value="0.2" units="cm"/>
      <inkml:brushProperty name="height" value="0.2" units="cm"/>
      <inkml:brushProperty name="color" value="#FFE699"/>
      <inkml:brushProperty name="ignorePressure" value="1"/>
    </inkml:brush>
  </inkml:definitions>
  <inkml:trace contextRef="#ctx0" brushRef="#br0">0 1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39.790"/>
    </inkml:context>
    <inkml:brush xml:id="br0">
      <inkml:brushProperty name="width" value="0.2" units="cm"/>
      <inkml:brushProperty name="height" value="0.2" units="cm"/>
      <inkml:brushProperty name="color" value="#FFE699"/>
      <inkml:brushProperty name="ignorePressure" value="1"/>
    </inkml:brush>
  </inkml:definitions>
  <inkml:trace contextRef="#ctx0" brushRef="#br0">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40.702"/>
    </inkml:context>
    <inkml:brush xml:id="br0">
      <inkml:brushProperty name="width" value="0.2" units="cm"/>
      <inkml:brushProperty name="height" value="0.2" units="cm"/>
      <inkml:brushProperty name="color" value="#FFE699"/>
      <inkml:brushProperty name="ignorePressure" value="1"/>
    </inkml:brush>
  </inkml:definitions>
  <inkml:trace contextRef="#ctx0" brushRef="#br0">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57.820"/>
    </inkml:context>
    <inkml:brush xml:id="br0">
      <inkml:brushProperty name="width" value="0.2" units="cm"/>
      <inkml:brushProperty name="height" value="0.2" units="cm"/>
      <inkml:brushProperty name="color" value="#FFE699"/>
      <inkml:brushProperty name="ignorePressure" value="1"/>
    </inkml:brush>
  </inkml:definitions>
  <inkml:trace contextRef="#ctx0" brushRef="#br0">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00.424"/>
    </inkml:context>
    <inkml:brush xml:id="br0">
      <inkml:brushProperty name="width" value="0.2" units="cm"/>
      <inkml:brushProperty name="height" value="0.2" units="cm"/>
      <inkml:brushProperty name="color" value="#FFE699"/>
      <inkml:brushProperty name="ignorePressure" value="1"/>
    </inkml:brush>
  </inkml:definitions>
  <inkml:trace contextRef="#ctx0" brushRef="#br0">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01.708"/>
    </inkml:context>
    <inkml:brush xml:id="br0">
      <inkml:brushProperty name="width" value="0.2" units="cm"/>
      <inkml:brushProperty name="height" value="0.2" units="cm"/>
      <inkml:brushProperty name="color" value="#FFE699"/>
      <inkml:brushProperty name="ignorePressure" value="1"/>
    </inkml:brush>
  </inkml:definitions>
  <inkml:trace contextRef="#ctx0" brushRef="#br0">1 0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02.401"/>
    </inkml:context>
    <inkml:brush xml:id="br0">
      <inkml:brushProperty name="width" value="0.2" units="cm"/>
      <inkml:brushProperty name="height" value="0.2" units="cm"/>
      <inkml:brushProperty name="color" value="#FFE699"/>
      <inkml:brushProperty name="ignorePressure" value="1"/>
    </inkml:brush>
  </inkml:definitions>
  <inkml:trace contextRef="#ctx0" brushRef="#br0">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05.655"/>
    </inkml:context>
    <inkml:brush xml:id="br0">
      <inkml:brushProperty name="width" value="0.2" units="cm"/>
      <inkml:brushProperty name="height" value="0.2" units="cm"/>
      <inkml:brushProperty name="color" value="#FFE699"/>
      <inkml:brushProperty name="ignorePressure" value="1"/>
    </inkml:brush>
  </inkml:definitions>
  <inkml:trace contextRef="#ctx0" brushRef="#br0">1 1,'0'0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04.854"/>
    </inkml:context>
    <inkml:brush xml:id="br0">
      <inkml:brushProperty name="width" value="0.2" units="cm"/>
      <inkml:brushProperty name="height" value="0.2" units="cm"/>
      <inkml:brushProperty name="color" value="#FFE699"/>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07.095"/>
    </inkml:context>
    <inkml:brush xml:id="br0">
      <inkml:brushProperty name="width" value="0.2" units="cm"/>
      <inkml:brushProperty name="height" value="0.2" units="cm"/>
      <inkml:brushProperty name="color" value="#FFE699"/>
      <inkml:brushProperty name="ignorePressure" value="1"/>
    </inkml:brush>
  </inkml:definitions>
  <inkml:trace contextRef="#ctx0" brushRef="#br0">1 1,'0'0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17.455"/>
    </inkml:context>
    <inkml:brush xml:id="br0">
      <inkml:brushProperty name="width" value="0.2" units="cm"/>
      <inkml:brushProperty name="height" value="0.2" units="cm"/>
      <inkml:brushProperty name="color" value="#FFE699"/>
      <inkml:brushProperty name="ignorePressure" value="1"/>
    </inkml:brush>
  </inkml:definitions>
  <inkml:trace contextRef="#ctx0" brushRef="#br0">0 1,'0'0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18.270"/>
    </inkml:context>
    <inkml:brush xml:id="br0">
      <inkml:brushProperty name="width" value="0.2" units="cm"/>
      <inkml:brushProperty name="height" value="0.2" units="cm"/>
      <inkml:brushProperty name="color" value="#FFE699"/>
      <inkml:brushProperty name="ignorePressure" value="1"/>
    </inkml:brush>
  </inkml:definitions>
  <inkml:trace contextRef="#ctx0" brushRef="#br0">0 1,'0'0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20.876"/>
    </inkml:context>
    <inkml:brush xml:id="br0">
      <inkml:brushProperty name="width" value="0.2" units="cm"/>
      <inkml:brushProperty name="height" value="0.2" units="cm"/>
      <inkml:brushProperty name="color" value="#FFE699"/>
      <inkml:brushProperty name="ignorePressure" value="1"/>
    </inkml:brush>
  </inkml:definitions>
  <inkml:trace contextRef="#ctx0" brushRef="#br0">0 0,'0'0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22.503"/>
    </inkml:context>
    <inkml:brush xml:id="br0">
      <inkml:brushProperty name="width" value="0.2" units="cm"/>
      <inkml:brushProperty name="height" value="0.2" units="cm"/>
      <inkml:brushProperty name="color" value="#FFE699"/>
      <inkml:brushProperty name="ignorePressure" value="1"/>
    </inkml:brush>
  </inkml:definitions>
  <inkml:trace contextRef="#ctx0" brushRef="#br0">0 0,'0'0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0:23.944"/>
    </inkml:context>
    <inkml:brush xml:id="br0">
      <inkml:brushProperty name="width" value="0.2" units="cm"/>
      <inkml:brushProperty name="height" value="0.2" units="cm"/>
      <inkml:brushProperty name="color" value="#FFE699"/>
      <inkml:brushProperty name="ignorePressure" value="1"/>
    </inkml:brush>
  </inkml:definitions>
  <inkml:trace contextRef="#ctx0" brushRef="#br0">1 0,'0'0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34.157"/>
    </inkml:context>
    <inkml:brush xml:id="br0">
      <inkml:brushProperty name="width" value="0.2" units="cm"/>
      <inkml:brushProperty name="height" value="0.2" units="cm"/>
      <inkml:brushProperty name="color" value="#FFE699"/>
      <inkml:brushProperty name="ignorePressure" value="1"/>
    </inkml:brush>
  </inkml:definitions>
  <inkml:trace contextRef="#ctx0" brushRef="#br0">0 1,'0'0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34.920"/>
    </inkml:context>
    <inkml:brush xml:id="br0">
      <inkml:brushProperty name="width" value="0.2" units="cm"/>
      <inkml:brushProperty name="height" value="0.2" units="cm"/>
      <inkml:brushProperty name="color" value="#FFE699"/>
      <inkml:brushProperty name="ignorePressure" value="1"/>
    </inkml:brush>
  </inkml:definitions>
  <inkml:trace contextRef="#ctx0" brushRef="#br0">0 1,'0'0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36.633"/>
    </inkml:context>
    <inkml:brush xml:id="br0">
      <inkml:brushProperty name="width" value="0.2" units="cm"/>
      <inkml:brushProperty name="height" value="0.2" units="cm"/>
      <inkml:brushProperty name="color" value="#FFE699"/>
      <inkml:brushProperty name="ignorePressure" value="1"/>
    </inkml:brush>
  </inkml:definitions>
  <inkml:trace contextRef="#ctx0" brushRef="#br0">1 1,'0'0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37.738"/>
    </inkml:context>
    <inkml:brush xml:id="br0">
      <inkml:brushProperty name="width" value="0.2" units="cm"/>
      <inkml:brushProperty name="height" value="0.2" units="cm"/>
      <inkml:brushProperty name="color" value="#FFE699"/>
      <inkml:brushProperty name="ignorePressure" value="1"/>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6:01:39.670"/>
    </inkml:context>
    <inkml:brush xml:id="br0">
      <inkml:brushProperty name="width" value="0.2" units="cm"/>
      <inkml:brushProperty name="height" value="0.2" units="cm"/>
      <inkml:brushProperty name="color" value="#FFE699"/>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pubmed.ncbi.nlm.nih.gov/7334408" TargetMode="External"/><Relationship Id="rId3" Type="http://schemas.openxmlformats.org/officeDocument/2006/relationships/hyperlink" Target="https://www.ncbi.nlm.nih.gov/pmc/articles/PMC491233" TargetMode="External"/><Relationship Id="rId7" Type="http://schemas.openxmlformats.org/officeDocument/2006/relationships/hyperlink" Target="https://www.wikiwand.com/en/PubMed_Identifi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wikiwand.com/en/PubMed_Central" TargetMode="External"/><Relationship Id="rId5" Type="http://schemas.openxmlformats.org/officeDocument/2006/relationships/hyperlink" Target="https://doi.org/10.1136%2Fjnnp.44.12.1129" TargetMode="External"/><Relationship Id="rId4" Type="http://schemas.openxmlformats.org/officeDocument/2006/relationships/hyperlink" Target="https://www.wikiwand.com/en/Digital_object_identifi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5 in our Glycolysis series. In this lecture we will visit the final four reaction steps in the glycolytic pathway and focus on the pathway regulation at the pyruvate kinase step.</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89317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liver isozyme of pyruvate kinase is also regulated through protein phosphorylation. Similar to the PFK2 activity of the PFK2/FBPase2 enzyme, the liver isozyme of Pyruvate Kinase is also downregulated during glucagon signaling. Protein kinase A phosphorylates Pyruvate Kinase inhibiting its activity and preventing the conversion of phosphoenolpyruvate to pyruvate. Dual regulation of the glycolytic pathway during glucagon signaling, helps to ensure that glucose resources will be diverted away from cellular use by the liver and released into the blood stream to restore homeostatic blood glucose levels.</a:t>
            </a:r>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116710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sugars from the diet can also enter into the glycolytic pathway. Galactose is converted in a four step process to Glucose-6-phosphate and mannose can be converted to fructose-6-phosphate. Within most of the body’s tissues fructose can also be converted into fructose-6-phosphate by hexokinase.  However, in the liver and kidneys, there is an alternative route that fructose from the diet can take to enter into the glycolytic pathway. This pathway is concerning because it bypasses two of the major regulatory steps of the glycolytic pathway, the hexokinase step and the PFK1 step. Within the liver and kidneys, fructose can also be converted into fructose-1-phosphate by the enzyme fructokinase. From there another isozyme of </a:t>
            </a:r>
            <a:r>
              <a:rPr lang="en-US" dirty="0" err="1"/>
              <a:t>Adolase</a:t>
            </a:r>
            <a:r>
              <a:rPr lang="en-US" dirty="0"/>
              <a:t>, known as Aldolase B, can cleave the fructose-1-phosphate into 2 three carbon units, dihydroxyacetone phosphate and glyceraldehyde. Dihydroxyacetone phosphate can be converted to glyceraldehyde 3-phosphate by Triose Isomerase and then continue into the glycolytic cascade. Glyceraldehyde can be phosphorylated to Glyceraldehyde 3-phosphate by </a:t>
            </a:r>
            <a:r>
              <a:rPr lang="en-US" dirty="0" err="1"/>
              <a:t>Triokinase</a:t>
            </a:r>
            <a:r>
              <a:rPr lang="en-US" dirty="0"/>
              <a:t>. This is an unregulated system that can flood the </a:t>
            </a:r>
            <a:r>
              <a:rPr lang="en-US" dirty="0" err="1"/>
              <a:t>Kreb</a:t>
            </a:r>
            <a:r>
              <a:rPr lang="en-US" dirty="0"/>
              <a:t> Cycle with high levels of pyruvate is high levels of fructose enter the cell (</a:t>
            </a:r>
            <a:r>
              <a:rPr lang="en-US" dirty="0" err="1"/>
              <a:t>ie</a:t>
            </a:r>
            <a:r>
              <a:rPr lang="en-US" dirty="0"/>
              <a:t> from high fructose corn syrup, sucrose and other sweeteners common to the Westernized diet). The excess pyruvate can then be shunted into fatty acid biosynthesis for long term storage in the form of triglycerides. If the pathway is over utilized by consuming too much sucrose and high fructose corn syrup, this can lead to the development of Hypertriglyceridemia (or the heightened increase of body fat). With this, we will end our discussions of glycolysis. In the next section we will look at the complimentary and opposite pathway of Gluconeogenesis.</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81196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Step 7 of the pathway is the first kinase reaction that is working in the reverse direction than we are used to seeing. In this reaction, the phosphate is being transferred from 1,3-Bisphosphate to a molecule of ADP to form ATP. The other product formed is 3-phosphoglycerate. When ATP is formed through a kinase reaction, this is known as substrate-level phosphorylation. Note that the enzyme is named for the reverse reaction like other traditional kinase enzymes would be named. Perhaps it is more aptly thought of as an ADP Kinase.  However, this name is not descriptive enough, as we will see that other kinase enzymes can also preferentially mediate the reverse reaction and generate ATP.  The other substrate then becomes important for distinguishing these enzymes from one another.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49828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Step 8 is a mutase reaction that rearranges the phosphate group from position 3 to position 2 of the substrate.  This is similar to the mechanism used by phosphoglucomutase that can convert the glucose-1-phosphate to glucose-6-phosphate. Thus, we will not spend further time on this reaction mechanism.</a:t>
            </a:r>
            <a:endParaRPr lang="en-US" sz="1200" b="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11478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Enolase is involved in step 9 of the glycolytic process converting 2-phosphoglycerate to phosphoenolpyruvate. Enolase belongs to the family of lyases, specifically the hydro-lyases, which cleave carbon-oxygen bonds. Note that this reaction is also a redox reaction.  The next slide shows the reaction mechanism involved.</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77189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Enolase is a highly conserved family of enzymes with five active-site residues being especially important for activity. These include a critical lysine and glutamate residue that are directly involved in the reaction mechanism shown above. When the substrate, 2-phosphoglycerate, binds to enolase, its carboxyl group coordinates with two magnesium ion cofactors in the active site. This stabilizes the negative charge on the deprotonated oxygen while increasing the acidity of the alpha hydrogen. Enolase's Lys residue deprotonates the alpha hydrogen, and the resulting negative charge is stabilized by resonance to the carboxylate oxygen and by the magnesium ion cofactors. Following the creation of the carbanion intermediate, the hydroxide on C3 is eliminated as water with the help of the Glu residue, and phosphoenolpyruvate (PEP) is formed.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2985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Enolase detection is also being used diagnostically to help determine the presence and aggressiveness of astrocytoma brain cancer. Higher concentrations of enolase in cerebrospinal fluid more strongly correlated to low-grade astrocytoma than did other enzymes tested. The same study showed that the fastest rate of tumor growth occurred in patients with the highest levels of CSF enolase. Astrocytoma Study (</a:t>
            </a:r>
            <a:r>
              <a:rPr lang="en-US" i="1" dirty="0" err="1"/>
              <a:t>Royds</a:t>
            </a:r>
            <a:r>
              <a:rPr lang="en-US" i="1" dirty="0"/>
              <a:t> JA, Timperley WR, Taylor CB (December 1981). </a:t>
            </a:r>
            <a:r>
              <a:rPr lang="en-US" i="1" dirty="0">
                <a:hlinkClick r:id="rId3"/>
              </a:rPr>
              <a:t>"Levels of enolase and other enzymes in the cerebrospinal fluid as indices of pathological change"</a:t>
            </a:r>
            <a:r>
              <a:rPr lang="en-US" i="1" dirty="0"/>
              <a:t>. Journal of Neurology, Neurosurgery, and Psychiatry. </a:t>
            </a:r>
            <a:r>
              <a:rPr lang="en-US" b="1" i="1" dirty="0"/>
              <a:t>44</a:t>
            </a:r>
            <a:r>
              <a:rPr lang="en-US" i="1" dirty="0"/>
              <a:t> (12): 1129–35. </a:t>
            </a:r>
            <a:r>
              <a:rPr lang="en-US" i="1" dirty="0">
                <a:hlinkClick r:id="rId4" tooltip="Digital object identifier"/>
              </a:rPr>
              <a:t>doi</a:t>
            </a:r>
            <a:r>
              <a:rPr lang="en-US" i="1" dirty="0"/>
              <a:t>:</a:t>
            </a:r>
            <a:r>
              <a:rPr lang="en-US" i="1" dirty="0">
                <a:hlinkClick r:id="rId5"/>
              </a:rPr>
              <a:t>10.1136/jnnp.44.12.1129</a:t>
            </a:r>
            <a:r>
              <a:rPr lang="en-US" i="1" dirty="0"/>
              <a:t>. </a:t>
            </a:r>
            <a:r>
              <a:rPr lang="en-US" i="1" dirty="0">
                <a:hlinkClick r:id="rId6" tooltip="PubMed Central"/>
              </a:rPr>
              <a:t>PMC</a:t>
            </a:r>
            <a:r>
              <a:rPr lang="en-US" i="1" dirty="0"/>
              <a:t> </a:t>
            </a:r>
            <a:r>
              <a:rPr lang="en-US" i="1" dirty="0">
                <a:hlinkClick r:id="rId3"/>
              </a:rPr>
              <a:t>491233</a:t>
            </a:r>
            <a:r>
              <a:rPr lang="en-US" i="1" dirty="0"/>
              <a:t>. </a:t>
            </a:r>
            <a:r>
              <a:rPr lang="en-US" i="1" dirty="0">
                <a:hlinkClick r:id="rId7" tooltip="PubMed Identifier"/>
              </a:rPr>
              <a:t>PMID</a:t>
            </a:r>
            <a:r>
              <a:rPr lang="en-US" i="1" dirty="0"/>
              <a:t> </a:t>
            </a:r>
            <a:r>
              <a:rPr lang="en-US" i="1" dirty="0">
                <a:hlinkClick r:id="rId8"/>
              </a:rPr>
              <a:t>7334408</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413839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step in glycolysis is catalyzed by the enzyme pyruvate kinase which results in the production of a second ATP molecule by substrate-level phosphorylation. Similar to PFK-1 this enzyme is also a key regulatory component within the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83133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pyruvate kinase enzyme exists as a tetramer, that is built from the combination of different isozymes expressed in different tissues. There are three major isozymes of pyruvate kinase, the L form that is predominantly found in Liver, the R form that is predominantly found in erythrocytes, and the M1 form in muscle and brain, and the M2 form that is expressed in fetal tissue and at some level in most adult tissues. The L and R forms are splice variants that arise from the same gene locus, and the M1 and M2 forms are also splice variants that arise from the same gene locus.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402026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some of the general regulatory mechanisms common to most of the isozymes of Pyruvate Kinase, starting with the activator, fructose-1,6-bisphosphate (FBP). Because FBP is an earlier product within the same metabolic cascade, the activation of pyruvate kinase enzymes by FBP is known as </a:t>
            </a:r>
            <a:r>
              <a:rPr lang="en-US" b="1" i="1" dirty="0"/>
              <a:t>feedforward stimulation</a:t>
            </a:r>
            <a:r>
              <a:rPr lang="en-US" dirty="0"/>
              <a:t>. All of the isozymes, except for the M1 form are stimulated by the binding of FBP to the enzyme. Similarly, all of the pyruvate kinase isozymes are inhibited by the product of the reaction, ATP (or high energy load) and high levels of alanine. Alanine can be converted to pyruvate in one enzymatic step.  Thus, pyruvate serves as a metabolic intermediate in the formation of alanine. If high levels of alanine are present, this indicates that there is high energy load within the cell (</a:t>
            </a:r>
            <a:r>
              <a:rPr lang="en-US" dirty="0" err="1"/>
              <a:t>ie</a:t>
            </a:r>
            <a:r>
              <a:rPr lang="en-US" dirty="0"/>
              <a:t> that the cell is full of building blocks to make new macromolecules and is not in the need for more energy). Thus, high levels of alanine serve as a negative regulator of the pyruvate kinase family of enzymes.</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552650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ijbs.com/v12p1544.htm"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customXml" Target="../ink/ink273.xml"/><Relationship Id="rId18" Type="http://schemas.openxmlformats.org/officeDocument/2006/relationships/customXml" Target="../ink/ink278.xml"/><Relationship Id="rId26" Type="http://schemas.openxmlformats.org/officeDocument/2006/relationships/customXml" Target="../ink/ink286.xml"/><Relationship Id="rId3" Type="http://schemas.openxmlformats.org/officeDocument/2006/relationships/customXml" Target="../ink/ink265.xml"/><Relationship Id="rId21" Type="http://schemas.openxmlformats.org/officeDocument/2006/relationships/customXml" Target="../ink/ink281.xml"/><Relationship Id="rId7" Type="http://schemas.openxmlformats.org/officeDocument/2006/relationships/customXml" Target="../ink/ink267.xml"/><Relationship Id="rId12" Type="http://schemas.openxmlformats.org/officeDocument/2006/relationships/customXml" Target="../ink/ink272.xml"/><Relationship Id="rId17" Type="http://schemas.openxmlformats.org/officeDocument/2006/relationships/customXml" Target="../ink/ink277.xml"/><Relationship Id="rId25" Type="http://schemas.openxmlformats.org/officeDocument/2006/relationships/customXml" Target="../ink/ink285.xml"/><Relationship Id="rId2" Type="http://schemas.openxmlformats.org/officeDocument/2006/relationships/notesSlide" Target="../notesSlides/notesSlide11.xml"/><Relationship Id="rId16" Type="http://schemas.openxmlformats.org/officeDocument/2006/relationships/customXml" Target="../ink/ink276.xml"/><Relationship Id="rId20" Type="http://schemas.openxmlformats.org/officeDocument/2006/relationships/customXml" Target="../ink/ink280.xml"/><Relationship Id="rId29" Type="http://schemas.openxmlformats.org/officeDocument/2006/relationships/customXml" Target="../ink/ink289.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customXml" Target="../ink/ink271.xml"/><Relationship Id="rId24" Type="http://schemas.openxmlformats.org/officeDocument/2006/relationships/customXml" Target="../ink/ink284.xml"/><Relationship Id="rId5" Type="http://schemas.openxmlformats.org/officeDocument/2006/relationships/customXml" Target="../ink/ink266.xml"/><Relationship Id="rId15" Type="http://schemas.openxmlformats.org/officeDocument/2006/relationships/customXml" Target="../ink/ink275.xml"/><Relationship Id="rId23" Type="http://schemas.openxmlformats.org/officeDocument/2006/relationships/customXml" Target="../ink/ink283.xml"/><Relationship Id="rId28" Type="http://schemas.openxmlformats.org/officeDocument/2006/relationships/customXml" Target="../ink/ink288.xml"/><Relationship Id="rId10" Type="http://schemas.openxmlformats.org/officeDocument/2006/relationships/customXml" Target="../ink/ink270.xml"/><Relationship Id="rId19" Type="http://schemas.openxmlformats.org/officeDocument/2006/relationships/customXml" Target="../ink/ink279.xml"/><Relationship Id="rId4" Type="http://schemas.openxmlformats.org/officeDocument/2006/relationships/image" Target="../media/image88.png"/><Relationship Id="rId9" Type="http://schemas.openxmlformats.org/officeDocument/2006/relationships/customXml" Target="../ink/ink269.xml"/><Relationship Id="rId14" Type="http://schemas.openxmlformats.org/officeDocument/2006/relationships/customXml" Target="../ink/ink274.xml"/><Relationship Id="rId22" Type="http://schemas.openxmlformats.org/officeDocument/2006/relationships/customXml" Target="../ink/ink282.xml"/><Relationship Id="rId27" Type="http://schemas.openxmlformats.org/officeDocument/2006/relationships/customXml" Target="../ink/ink287.xml"/><Relationship Id="rId30" Type="http://schemas.openxmlformats.org/officeDocument/2006/relationships/customXml" Target="../ink/ink290.xml"/></Relationships>
</file>

<file path=ppt/slides/_rels/slide2.xml.rels><?xml version="1.0" encoding="UTF-8" standalone="yes"?>
<Relationships xmlns="http://schemas.openxmlformats.org/package/2006/relationships"><Relationship Id="rId26" Type="http://schemas.openxmlformats.org/officeDocument/2006/relationships/customXml" Target="../ink/ink10.xml"/><Relationship Id="rId21" Type="http://schemas.openxmlformats.org/officeDocument/2006/relationships/image" Target="../media/image20.png"/><Relationship Id="rId42" Type="http://schemas.openxmlformats.org/officeDocument/2006/relationships/customXml" Target="../ink/ink22.xml"/><Relationship Id="rId47" Type="http://schemas.openxmlformats.org/officeDocument/2006/relationships/customXml" Target="../ink/ink27.xml"/><Relationship Id="rId63" Type="http://schemas.openxmlformats.org/officeDocument/2006/relationships/customXml" Target="../ink/ink42.xml"/><Relationship Id="rId68" Type="http://schemas.openxmlformats.org/officeDocument/2006/relationships/customXml" Target="../ink/ink45.xml"/><Relationship Id="rId84" Type="http://schemas.openxmlformats.org/officeDocument/2006/relationships/customXml" Target="../ink/ink57.xml"/><Relationship Id="rId16" Type="http://schemas.openxmlformats.org/officeDocument/2006/relationships/customXml" Target="../ink/ink5.xml"/><Relationship Id="rId11" Type="http://schemas.openxmlformats.org/officeDocument/2006/relationships/image" Target="../media/image15.png"/><Relationship Id="rId32" Type="http://schemas.openxmlformats.org/officeDocument/2006/relationships/customXml" Target="../ink/ink16.xml"/><Relationship Id="rId37" Type="http://schemas.openxmlformats.org/officeDocument/2006/relationships/customXml" Target="../ink/ink20.xml"/><Relationship Id="rId53" Type="http://schemas.openxmlformats.org/officeDocument/2006/relationships/customXml" Target="../ink/ink33.xml"/><Relationship Id="rId58" Type="http://schemas.openxmlformats.org/officeDocument/2006/relationships/customXml" Target="../ink/ink38.xml"/><Relationship Id="rId74" Type="http://schemas.openxmlformats.org/officeDocument/2006/relationships/customXml" Target="../ink/ink49.xml"/><Relationship Id="rId79" Type="http://schemas.openxmlformats.org/officeDocument/2006/relationships/customXml" Target="../ink/ink52.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customXml" Target="../ink/ink11.xml"/><Relationship Id="rId30" Type="http://schemas.openxmlformats.org/officeDocument/2006/relationships/customXml" Target="../ink/ink14.xml"/><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customXml" Target="../ink/ink28.xml"/><Relationship Id="rId56" Type="http://schemas.openxmlformats.org/officeDocument/2006/relationships/customXml" Target="../ink/ink36.xml"/><Relationship Id="rId64" Type="http://schemas.openxmlformats.org/officeDocument/2006/relationships/image" Target="../media/image28.png"/><Relationship Id="rId69" Type="http://schemas.openxmlformats.org/officeDocument/2006/relationships/image" Target="../media/image30.png"/><Relationship Id="rId77" Type="http://schemas.openxmlformats.org/officeDocument/2006/relationships/image" Target="../media/image33.png"/><Relationship Id="rId8" Type="http://schemas.openxmlformats.org/officeDocument/2006/relationships/customXml" Target="../ink/ink1.xml"/><Relationship Id="rId51" Type="http://schemas.openxmlformats.org/officeDocument/2006/relationships/customXml" Target="../ink/ink31.xml"/><Relationship Id="rId72" Type="http://schemas.openxmlformats.org/officeDocument/2006/relationships/customXml" Target="../ink/ink47.xml"/><Relationship Id="rId80" Type="http://schemas.openxmlformats.org/officeDocument/2006/relationships/customXml" Target="../ink/ink53.xml"/><Relationship Id="rId85" Type="http://schemas.openxmlformats.org/officeDocument/2006/relationships/customXml" Target="../ink/ink58.xml"/><Relationship Id="rId3" Type="http://schemas.openxmlformats.org/officeDocument/2006/relationships/image" Target="../media/image5.png"/><Relationship Id="rId12" Type="http://schemas.openxmlformats.org/officeDocument/2006/relationships/customXml" Target="../ink/ink3.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17.xml"/><Relationship Id="rId38" Type="http://schemas.openxmlformats.org/officeDocument/2006/relationships/image" Target="../media/image24.png"/><Relationship Id="rId46" Type="http://schemas.openxmlformats.org/officeDocument/2006/relationships/customXml" Target="../ink/ink26.xml"/><Relationship Id="rId59" Type="http://schemas.openxmlformats.org/officeDocument/2006/relationships/customXml" Target="../ink/ink39.xml"/><Relationship Id="rId67" Type="http://schemas.openxmlformats.org/officeDocument/2006/relationships/customXml" Target="../ink/ink44.xml"/><Relationship Id="rId20" Type="http://schemas.openxmlformats.org/officeDocument/2006/relationships/customXml" Target="../ink/ink7.xml"/><Relationship Id="rId41" Type="http://schemas.openxmlformats.org/officeDocument/2006/relationships/customXml" Target="../ink/ink21.xml"/><Relationship Id="rId54" Type="http://schemas.openxmlformats.org/officeDocument/2006/relationships/customXml" Target="../ink/ink34.xml"/><Relationship Id="rId62" Type="http://schemas.openxmlformats.org/officeDocument/2006/relationships/image" Target="../media/image27.png"/><Relationship Id="rId70" Type="http://schemas.openxmlformats.org/officeDocument/2006/relationships/customXml" Target="../ink/ink46.xml"/><Relationship Id="rId75" Type="http://schemas.openxmlformats.org/officeDocument/2006/relationships/image" Target="../media/image32.png"/><Relationship Id="rId83" Type="http://schemas.openxmlformats.org/officeDocument/2006/relationships/customXml" Target="../ink/ink56.xml"/><Relationship Id="rId88" Type="http://schemas.openxmlformats.org/officeDocument/2006/relationships/customXml" Target="../ink/ink61.xml"/><Relationship Id="rId1" Type="http://schemas.openxmlformats.org/officeDocument/2006/relationships/slideLayout" Target="../slideLayouts/slideLayout4.xml"/><Relationship Id="rId6"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2.xml"/><Relationship Id="rId36" Type="http://schemas.openxmlformats.org/officeDocument/2006/relationships/image" Target="../media/image23.png"/><Relationship Id="rId49" Type="http://schemas.openxmlformats.org/officeDocument/2006/relationships/customXml" Target="../ink/ink29.xml"/><Relationship Id="rId57" Type="http://schemas.openxmlformats.org/officeDocument/2006/relationships/customXml" Target="../ink/ink37.xml"/><Relationship Id="rId10" Type="http://schemas.openxmlformats.org/officeDocument/2006/relationships/customXml" Target="../ink/ink2.xml"/><Relationship Id="rId31" Type="http://schemas.openxmlformats.org/officeDocument/2006/relationships/customXml" Target="../ink/ink15.xml"/><Relationship Id="rId44" Type="http://schemas.openxmlformats.org/officeDocument/2006/relationships/customXml" Target="../ink/ink24.xml"/><Relationship Id="rId52" Type="http://schemas.openxmlformats.org/officeDocument/2006/relationships/customXml" Target="../ink/ink32.xml"/><Relationship Id="rId60" Type="http://schemas.openxmlformats.org/officeDocument/2006/relationships/customXml" Target="../ink/ink40.xml"/><Relationship Id="rId65" Type="http://schemas.openxmlformats.org/officeDocument/2006/relationships/customXml" Target="../ink/ink43.xml"/><Relationship Id="rId73" Type="http://schemas.openxmlformats.org/officeDocument/2006/relationships/customXml" Target="../ink/ink48.xml"/><Relationship Id="rId78" Type="http://schemas.openxmlformats.org/officeDocument/2006/relationships/customXml" Target="../ink/ink51.xml"/><Relationship Id="rId81" Type="http://schemas.openxmlformats.org/officeDocument/2006/relationships/customXml" Target="../ink/ink54.xml"/><Relationship Id="rId86" Type="http://schemas.openxmlformats.org/officeDocument/2006/relationships/customXml" Target="../ink/ink59.xml"/><Relationship Id="rId4" Type="http://schemas.openxmlformats.org/officeDocument/2006/relationships/image" Target="../media/image6.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6.xml"/><Relationship Id="rId39" Type="http://schemas.openxmlformats.org/officeDocument/2006/relationships/image" Target="../media/image9.png"/><Relationship Id="rId34" Type="http://schemas.openxmlformats.org/officeDocument/2006/relationships/customXml" Target="../ink/ink18.xml"/><Relationship Id="rId50" Type="http://schemas.openxmlformats.org/officeDocument/2006/relationships/customXml" Target="../ink/ink30.xml"/><Relationship Id="rId55" Type="http://schemas.openxmlformats.org/officeDocument/2006/relationships/customXml" Target="../ink/ink35.xml"/><Relationship Id="rId76" Type="http://schemas.openxmlformats.org/officeDocument/2006/relationships/customXml" Target="../ink/ink50.xml"/><Relationship Id="rId7" Type="http://schemas.openxmlformats.org/officeDocument/2006/relationships/image" Target="../media/image8.png"/><Relationship Id="rId71" Type="http://schemas.openxmlformats.org/officeDocument/2006/relationships/image" Target="../media/image31.png"/><Relationship Id="rId2" Type="http://schemas.openxmlformats.org/officeDocument/2006/relationships/notesSlide" Target="../notesSlides/notesSlide2.xml"/><Relationship Id="rId29" Type="http://schemas.openxmlformats.org/officeDocument/2006/relationships/customXml" Target="../ink/ink13.xml"/><Relationship Id="rId24" Type="http://schemas.openxmlformats.org/officeDocument/2006/relationships/customXml" Target="../ink/ink9.xml"/><Relationship Id="rId40" Type="http://schemas.openxmlformats.org/officeDocument/2006/relationships/image" Target="../media/image10.png"/><Relationship Id="rId45" Type="http://schemas.openxmlformats.org/officeDocument/2006/relationships/customXml" Target="../ink/ink25.xml"/><Relationship Id="rId66" Type="http://schemas.openxmlformats.org/officeDocument/2006/relationships/image" Target="../media/image29.png"/><Relationship Id="rId87" Type="http://schemas.openxmlformats.org/officeDocument/2006/relationships/customXml" Target="../ink/ink60.xml"/><Relationship Id="rId61" Type="http://schemas.openxmlformats.org/officeDocument/2006/relationships/customXml" Target="../ink/ink41.xml"/><Relationship Id="rId82" Type="http://schemas.openxmlformats.org/officeDocument/2006/relationships/customXml" Target="../ink/ink55.xml"/></Relationships>
</file>

<file path=ppt/slides/_rels/slide3.xml.rels><?xml version="1.0" encoding="UTF-8" standalone="yes"?>
<Relationships xmlns="http://schemas.openxmlformats.org/package/2006/relationships"><Relationship Id="rId26" Type="http://schemas.openxmlformats.org/officeDocument/2006/relationships/customXml" Target="../ink/ink71.xml"/><Relationship Id="rId21" Type="http://schemas.openxmlformats.org/officeDocument/2006/relationships/image" Target="../media/image20.png"/><Relationship Id="rId42" Type="http://schemas.openxmlformats.org/officeDocument/2006/relationships/customXml" Target="../ink/ink83.xml"/><Relationship Id="rId47" Type="http://schemas.openxmlformats.org/officeDocument/2006/relationships/customXml" Target="../ink/ink88.xml"/><Relationship Id="rId63" Type="http://schemas.openxmlformats.org/officeDocument/2006/relationships/customXml" Target="../ink/ink103.xml"/><Relationship Id="rId68" Type="http://schemas.openxmlformats.org/officeDocument/2006/relationships/customXml" Target="../ink/ink106.xml"/><Relationship Id="rId84" Type="http://schemas.openxmlformats.org/officeDocument/2006/relationships/customXml" Target="../ink/ink118.xml"/><Relationship Id="rId16" Type="http://schemas.openxmlformats.org/officeDocument/2006/relationships/customXml" Target="../ink/ink66.xml"/><Relationship Id="rId11" Type="http://schemas.openxmlformats.org/officeDocument/2006/relationships/image" Target="../media/image15.png"/><Relationship Id="rId32" Type="http://schemas.openxmlformats.org/officeDocument/2006/relationships/customXml" Target="../ink/ink77.xml"/><Relationship Id="rId37" Type="http://schemas.openxmlformats.org/officeDocument/2006/relationships/customXml" Target="../ink/ink81.xml"/><Relationship Id="rId53" Type="http://schemas.openxmlformats.org/officeDocument/2006/relationships/customXml" Target="../ink/ink94.xml"/><Relationship Id="rId58" Type="http://schemas.openxmlformats.org/officeDocument/2006/relationships/customXml" Target="../ink/ink99.xml"/><Relationship Id="rId74" Type="http://schemas.openxmlformats.org/officeDocument/2006/relationships/customXml" Target="../ink/ink110.xml"/><Relationship Id="rId79" Type="http://schemas.openxmlformats.org/officeDocument/2006/relationships/customXml" Target="../ink/ink113.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14" Type="http://schemas.openxmlformats.org/officeDocument/2006/relationships/customXml" Target="../ink/ink65.xml"/><Relationship Id="rId22" Type="http://schemas.openxmlformats.org/officeDocument/2006/relationships/customXml" Target="../ink/ink69.xml"/><Relationship Id="rId27" Type="http://schemas.openxmlformats.org/officeDocument/2006/relationships/customXml" Target="../ink/ink72.xml"/><Relationship Id="rId30" Type="http://schemas.openxmlformats.org/officeDocument/2006/relationships/customXml" Target="../ink/ink75.xml"/><Relationship Id="rId35" Type="http://schemas.openxmlformats.org/officeDocument/2006/relationships/customXml" Target="../ink/ink80.xml"/><Relationship Id="rId43" Type="http://schemas.openxmlformats.org/officeDocument/2006/relationships/customXml" Target="../ink/ink84.xml"/><Relationship Id="rId48" Type="http://schemas.openxmlformats.org/officeDocument/2006/relationships/customXml" Target="../ink/ink89.xml"/><Relationship Id="rId56" Type="http://schemas.openxmlformats.org/officeDocument/2006/relationships/customXml" Target="../ink/ink97.xml"/><Relationship Id="rId64" Type="http://schemas.openxmlformats.org/officeDocument/2006/relationships/image" Target="../media/image28.png"/><Relationship Id="rId69" Type="http://schemas.openxmlformats.org/officeDocument/2006/relationships/image" Target="../media/image30.png"/><Relationship Id="rId77" Type="http://schemas.openxmlformats.org/officeDocument/2006/relationships/image" Target="../media/image33.png"/><Relationship Id="rId8" Type="http://schemas.openxmlformats.org/officeDocument/2006/relationships/customXml" Target="../ink/ink62.xml"/><Relationship Id="rId51" Type="http://schemas.openxmlformats.org/officeDocument/2006/relationships/customXml" Target="../ink/ink92.xml"/><Relationship Id="rId72" Type="http://schemas.openxmlformats.org/officeDocument/2006/relationships/customXml" Target="../ink/ink108.xml"/><Relationship Id="rId80" Type="http://schemas.openxmlformats.org/officeDocument/2006/relationships/customXml" Target="../ink/ink114.xml"/><Relationship Id="rId85" Type="http://schemas.openxmlformats.org/officeDocument/2006/relationships/customXml" Target="../ink/ink119.xml"/><Relationship Id="rId3" Type="http://schemas.openxmlformats.org/officeDocument/2006/relationships/image" Target="../media/image5.png"/><Relationship Id="rId12" Type="http://schemas.openxmlformats.org/officeDocument/2006/relationships/customXml" Target="../ink/ink64.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78.xml"/><Relationship Id="rId38" Type="http://schemas.openxmlformats.org/officeDocument/2006/relationships/image" Target="../media/image24.png"/><Relationship Id="rId46" Type="http://schemas.openxmlformats.org/officeDocument/2006/relationships/customXml" Target="../ink/ink87.xml"/><Relationship Id="rId59" Type="http://schemas.openxmlformats.org/officeDocument/2006/relationships/customXml" Target="../ink/ink100.xml"/><Relationship Id="rId67" Type="http://schemas.openxmlformats.org/officeDocument/2006/relationships/customXml" Target="../ink/ink105.xml"/><Relationship Id="rId20" Type="http://schemas.openxmlformats.org/officeDocument/2006/relationships/customXml" Target="../ink/ink68.xml"/><Relationship Id="rId41" Type="http://schemas.openxmlformats.org/officeDocument/2006/relationships/customXml" Target="../ink/ink82.xml"/><Relationship Id="rId54" Type="http://schemas.openxmlformats.org/officeDocument/2006/relationships/customXml" Target="../ink/ink95.xml"/><Relationship Id="rId62" Type="http://schemas.openxmlformats.org/officeDocument/2006/relationships/image" Target="../media/image27.png"/><Relationship Id="rId70" Type="http://schemas.openxmlformats.org/officeDocument/2006/relationships/customXml" Target="../ink/ink107.xml"/><Relationship Id="rId75" Type="http://schemas.openxmlformats.org/officeDocument/2006/relationships/image" Target="../media/image32.png"/><Relationship Id="rId83" Type="http://schemas.openxmlformats.org/officeDocument/2006/relationships/customXml" Target="../ink/ink117.xml"/><Relationship Id="rId88" Type="http://schemas.openxmlformats.org/officeDocument/2006/relationships/customXml" Target="../ink/ink122.xml"/><Relationship Id="rId1" Type="http://schemas.openxmlformats.org/officeDocument/2006/relationships/slideLayout" Target="../slideLayouts/slideLayout4.xml"/><Relationship Id="rId6"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73.xml"/><Relationship Id="rId36" Type="http://schemas.openxmlformats.org/officeDocument/2006/relationships/image" Target="../media/image23.png"/><Relationship Id="rId49" Type="http://schemas.openxmlformats.org/officeDocument/2006/relationships/customXml" Target="../ink/ink90.xml"/><Relationship Id="rId57" Type="http://schemas.openxmlformats.org/officeDocument/2006/relationships/customXml" Target="../ink/ink98.xml"/><Relationship Id="rId10" Type="http://schemas.openxmlformats.org/officeDocument/2006/relationships/customXml" Target="../ink/ink63.xml"/><Relationship Id="rId31" Type="http://schemas.openxmlformats.org/officeDocument/2006/relationships/customXml" Target="../ink/ink76.xml"/><Relationship Id="rId44" Type="http://schemas.openxmlformats.org/officeDocument/2006/relationships/customXml" Target="../ink/ink85.xml"/><Relationship Id="rId52" Type="http://schemas.openxmlformats.org/officeDocument/2006/relationships/customXml" Target="../ink/ink93.xml"/><Relationship Id="rId60" Type="http://schemas.openxmlformats.org/officeDocument/2006/relationships/customXml" Target="../ink/ink101.xml"/><Relationship Id="rId65" Type="http://schemas.openxmlformats.org/officeDocument/2006/relationships/customXml" Target="../ink/ink104.xml"/><Relationship Id="rId73" Type="http://schemas.openxmlformats.org/officeDocument/2006/relationships/customXml" Target="../ink/ink109.xml"/><Relationship Id="rId78" Type="http://schemas.openxmlformats.org/officeDocument/2006/relationships/customXml" Target="../ink/ink112.xml"/><Relationship Id="rId81" Type="http://schemas.openxmlformats.org/officeDocument/2006/relationships/customXml" Target="../ink/ink115.xml"/><Relationship Id="rId86" Type="http://schemas.openxmlformats.org/officeDocument/2006/relationships/customXml" Target="../ink/ink120.xml"/><Relationship Id="rId4" Type="http://schemas.openxmlformats.org/officeDocument/2006/relationships/image" Target="../media/image6.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67.xml"/><Relationship Id="rId39" Type="http://schemas.openxmlformats.org/officeDocument/2006/relationships/image" Target="../media/image9.png"/><Relationship Id="rId34" Type="http://schemas.openxmlformats.org/officeDocument/2006/relationships/customXml" Target="../ink/ink79.xml"/><Relationship Id="rId50" Type="http://schemas.openxmlformats.org/officeDocument/2006/relationships/customXml" Target="../ink/ink91.xml"/><Relationship Id="rId55" Type="http://schemas.openxmlformats.org/officeDocument/2006/relationships/customXml" Target="../ink/ink96.xml"/><Relationship Id="rId76" Type="http://schemas.openxmlformats.org/officeDocument/2006/relationships/customXml" Target="../ink/ink111.xml"/><Relationship Id="rId7" Type="http://schemas.openxmlformats.org/officeDocument/2006/relationships/image" Target="../media/image8.png"/><Relationship Id="rId71" Type="http://schemas.openxmlformats.org/officeDocument/2006/relationships/image" Target="../media/image31.png"/><Relationship Id="rId2" Type="http://schemas.openxmlformats.org/officeDocument/2006/relationships/notesSlide" Target="../notesSlides/notesSlide3.xml"/><Relationship Id="rId29" Type="http://schemas.openxmlformats.org/officeDocument/2006/relationships/customXml" Target="../ink/ink74.xml"/><Relationship Id="rId24" Type="http://schemas.openxmlformats.org/officeDocument/2006/relationships/customXml" Target="../ink/ink70.xml"/><Relationship Id="rId40" Type="http://schemas.openxmlformats.org/officeDocument/2006/relationships/image" Target="../media/image10.png"/><Relationship Id="rId45" Type="http://schemas.openxmlformats.org/officeDocument/2006/relationships/customXml" Target="../ink/ink86.xml"/><Relationship Id="rId66" Type="http://schemas.openxmlformats.org/officeDocument/2006/relationships/image" Target="../media/image29.png"/><Relationship Id="rId87" Type="http://schemas.openxmlformats.org/officeDocument/2006/relationships/customXml" Target="../ink/ink121.xml"/><Relationship Id="rId61" Type="http://schemas.openxmlformats.org/officeDocument/2006/relationships/customXml" Target="../ink/ink102.xml"/><Relationship Id="rId82" Type="http://schemas.openxmlformats.org/officeDocument/2006/relationships/customXml" Target="../ink/ink116.xml"/></Relationships>
</file>

<file path=ppt/slides/_rels/slide4.xml.rels><?xml version="1.0" encoding="UTF-8" standalone="yes"?>
<Relationships xmlns="http://schemas.openxmlformats.org/package/2006/relationships"><Relationship Id="rId26" Type="http://schemas.openxmlformats.org/officeDocument/2006/relationships/customXml" Target="../ink/ink132.xml"/><Relationship Id="rId21" Type="http://schemas.openxmlformats.org/officeDocument/2006/relationships/image" Target="../media/image20.png"/><Relationship Id="rId42" Type="http://schemas.openxmlformats.org/officeDocument/2006/relationships/customXml" Target="../ink/ink144.xml"/><Relationship Id="rId47" Type="http://schemas.openxmlformats.org/officeDocument/2006/relationships/customXml" Target="../ink/ink149.xml"/><Relationship Id="rId63" Type="http://schemas.openxmlformats.org/officeDocument/2006/relationships/customXml" Target="../ink/ink164.xml"/><Relationship Id="rId68" Type="http://schemas.openxmlformats.org/officeDocument/2006/relationships/customXml" Target="../ink/ink167.xml"/><Relationship Id="rId84" Type="http://schemas.openxmlformats.org/officeDocument/2006/relationships/customXml" Target="../ink/ink179.xml"/><Relationship Id="rId16" Type="http://schemas.openxmlformats.org/officeDocument/2006/relationships/customXml" Target="../ink/ink127.xml"/><Relationship Id="rId11" Type="http://schemas.openxmlformats.org/officeDocument/2006/relationships/image" Target="../media/image15.png"/><Relationship Id="rId32" Type="http://schemas.openxmlformats.org/officeDocument/2006/relationships/customXml" Target="../ink/ink138.xml"/><Relationship Id="rId37" Type="http://schemas.openxmlformats.org/officeDocument/2006/relationships/customXml" Target="../ink/ink142.xml"/><Relationship Id="rId53" Type="http://schemas.openxmlformats.org/officeDocument/2006/relationships/customXml" Target="../ink/ink155.xml"/><Relationship Id="rId58" Type="http://schemas.openxmlformats.org/officeDocument/2006/relationships/customXml" Target="../ink/ink160.xml"/><Relationship Id="rId74" Type="http://schemas.openxmlformats.org/officeDocument/2006/relationships/customXml" Target="../ink/ink171.xml"/><Relationship Id="rId79" Type="http://schemas.openxmlformats.org/officeDocument/2006/relationships/customXml" Target="../ink/ink174.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customXml" Target="../ink/ink133.xml"/><Relationship Id="rId30" Type="http://schemas.openxmlformats.org/officeDocument/2006/relationships/customXml" Target="../ink/ink136.xml"/><Relationship Id="rId35" Type="http://schemas.openxmlformats.org/officeDocument/2006/relationships/customXml" Target="../ink/ink141.xml"/><Relationship Id="rId43" Type="http://schemas.openxmlformats.org/officeDocument/2006/relationships/customXml" Target="../ink/ink145.xml"/><Relationship Id="rId48" Type="http://schemas.openxmlformats.org/officeDocument/2006/relationships/customXml" Target="../ink/ink150.xml"/><Relationship Id="rId56" Type="http://schemas.openxmlformats.org/officeDocument/2006/relationships/customXml" Target="../ink/ink158.xml"/><Relationship Id="rId64" Type="http://schemas.openxmlformats.org/officeDocument/2006/relationships/image" Target="../media/image28.png"/><Relationship Id="rId69" Type="http://schemas.openxmlformats.org/officeDocument/2006/relationships/image" Target="../media/image30.png"/><Relationship Id="rId77" Type="http://schemas.openxmlformats.org/officeDocument/2006/relationships/image" Target="../media/image33.png"/><Relationship Id="rId8" Type="http://schemas.openxmlformats.org/officeDocument/2006/relationships/customXml" Target="../ink/ink123.xml"/><Relationship Id="rId51" Type="http://schemas.openxmlformats.org/officeDocument/2006/relationships/customXml" Target="../ink/ink153.xml"/><Relationship Id="rId72" Type="http://schemas.openxmlformats.org/officeDocument/2006/relationships/customXml" Target="../ink/ink169.xml"/><Relationship Id="rId80" Type="http://schemas.openxmlformats.org/officeDocument/2006/relationships/customXml" Target="../ink/ink175.xml"/><Relationship Id="rId85" Type="http://schemas.openxmlformats.org/officeDocument/2006/relationships/customXml" Target="../ink/ink180.xml"/><Relationship Id="rId3" Type="http://schemas.openxmlformats.org/officeDocument/2006/relationships/image" Target="../media/image5.png"/><Relationship Id="rId12" Type="http://schemas.openxmlformats.org/officeDocument/2006/relationships/customXml" Target="../ink/ink125.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139.xml"/><Relationship Id="rId38" Type="http://schemas.openxmlformats.org/officeDocument/2006/relationships/image" Target="../media/image24.png"/><Relationship Id="rId46" Type="http://schemas.openxmlformats.org/officeDocument/2006/relationships/customXml" Target="../ink/ink148.xml"/><Relationship Id="rId59" Type="http://schemas.openxmlformats.org/officeDocument/2006/relationships/customXml" Target="../ink/ink161.xml"/><Relationship Id="rId67" Type="http://schemas.openxmlformats.org/officeDocument/2006/relationships/customXml" Target="../ink/ink166.xml"/><Relationship Id="rId20" Type="http://schemas.openxmlformats.org/officeDocument/2006/relationships/customXml" Target="../ink/ink129.xml"/><Relationship Id="rId41" Type="http://schemas.openxmlformats.org/officeDocument/2006/relationships/customXml" Target="../ink/ink143.xml"/><Relationship Id="rId54" Type="http://schemas.openxmlformats.org/officeDocument/2006/relationships/customXml" Target="../ink/ink156.xml"/><Relationship Id="rId62" Type="http://schemas.openxmlformats.org/officeDocument/2006/relationships/image" Target="../media/image27.png"/><Relationship Id="rId70" Type="http://schemas.openxmlformats.org/officeDocument/2006/relationships/customXml" Target="../ink/ink168.xml"/><Relationship Id="rId75" Type="http://schemas.openxmlformats.org/officeDocument/2006/relationships/image" Target="../media/image32.png"/><Relationship Id="rId83" Type="http://schemas.openxmlformats.org/officeDocument/2006/relationships/customXml" Target="../ink/ink178.xml"/><Relationship Id="rId88" Type="http://schemas.openxmlformats.org/officeDocument/2006/relationships/customXml" Target="../ink/ink183.xml"/><Relationship Id="rId1" Type="http://schemas.openxmlformats.org/officeDocument/2006/relationships/slideLayout" Target="../slideLayouts/slideLayout4.xml"/><Relationship Id="rId6"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34.xml"/><Relationship Id="rId36" Type="http://schemas.openxmlformats.org/officeDocument/2006/relationships/image" Target="../media/image23.png"/><Relationship Id="rId49" Type="http://schemas.openxmlformats.org/officeDocument/2006/relationships/customXml" Target="../ink/ink151.xml"/><Relationship Id="rId57" Type="http://schemas.openxmlformats.org/officeDocument/2006/relationships/customXml" Target="../ink/ink159.xml"/><Relationship Id="rId10" Type="http://schemas.openxmlformats.org/officeDocument/2006/relationships/customXml" Target="../ink/ink124.xml"/><Relationship Id="rId31" Type="http://schemas.openxmlformats.org/officeDocument/2006/relationships/customXml" Target="../ink/ink137.xml"/><Relationship Id="rId44" Type="http://schemas.openxmlformats.org/officeDocument/2006/relationships/customXml" Target="../ink/ink146.xml"/><Relationship Id="rId52" Type="http://schemas.openxmlformats.org/officeDocument/2006/relationships/customXml" Target="../ink/ink154.xml"/><Relationship Id="rId60" Type="http://schemas.openxmlformats.org/officeDocument/2006/relationships/customXml" Target="../ink/ink162.xml"/><Relationship Id="rId65" Type="http://schemas.openxmlformats.org/officeDocument/2006/relationships/customXml" Target="../ink/ink165.xml"/><Relationship Id="rId73" Type="http://schemas.openxmlformats.org/officeDocument/2006/relationships/customXml" Target="../ink/ink170.xml"/><Relationship Id="rId78" Type="http://schemas.openxmlformats.org/officeDocument/2006/relationships/customXml" Target="../ink/ink173.xml"/><Relationship Id="rId81" Type="http://schemas.openxmlformats.org/officeDocument/2006/relationships/customXml" Target="../ink/ink176.xml"/><Relationship Id="rId86" Type="http://schemas.openxmlformats.org/officeDocument/2006/relationships/customXml" Target="../ink/ink181.xml"/><Relationship Id="rId4" Type="http://schemas.openxmlformats.org/officeDocument/2006/relationships/image" Target="../media/image6.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128.xml"/><Relationship Id="rId39" Type="http://schemas.openxmlformats.org/officeDocument/2006/relationships/image" Target="../media/image9.png"/><Relationship Id="rId34" Type="http://schemas.openxmlformats.org/officeDocument/2006/relationships/customXml" Target="../ink/ink140.xml"/><Relationship Id="rId50" Type="http://schemas.openxmlformats.org/officeDocument/2006/relationships/customXml" Target="../ink/ink152.xml"/><Relationship Id="rId55" Type="http://schemas.openxmlformats.org/officeDocument/2006/relationships/customXml" Target="../ink/ink157.xml"/><Relationship Id="rId76" Type="http://schemas.openxmlformats.org/officeDocument/2006/relationships/customXml" Target="../ink/ink172.xml"/><Relationship Id="rId7" Type="http://schemas.openxmlformats.org/officeDocument/2006/relationships/image" Target="../media/image8.png"/><Relationship Id="rId71" Type="http://schemas.openxmlformats.org/officeDocument/2006/relationships/image" Target="../media/image31.png"/><Relationship Id="rId2" Type="http://schemas.openxmlformats.org/officeDocument/2006/relationships/notesSlide" Target="../notesSlides/notesSlide4.xml"/><Relationship Id="rId29" Type="http://schemas.openxmlformats.org/officeDocument/2006/relationships/customXml" Target="../ink/ink135.xml"/><Relationship Id="rId24" Type="http://schemas.openxmlformats.org/officeDocument/2006/relationships/customXml" Target="../ink/ink131.xml"/><Relationship Id="rId40" Type="http://schemas.openxmlformats.org/officeDocument/2006/relationships/image" Target="../media/image10.png"/><Relationship Id="rId45" Type="http://schemas.openxmlformats.org/officeDocument/2006/relationships/customXml" Target="../ink/ink147.xml"/><Relationship Id="rId66" Type="http://schemas.openxmlformats.org/officeDocument/2006/relationships/image" Target="../media/image29.png"/><Relationship Id="rId87" Type="http://schemas.openxmlformats.org/officeDocument/2006/relationships/customXml" Target="../ink/ink182.xml"/><Relationship Id="rId61" Type="http://schemas.openxmlformats.org/officeDocument/2006/relationships/customXml" Target="../ink/ink163.xml"/><Relationship Id="rId82" Type="http://schemas.openxmlformats.org/officeDocument/2006/relationships/customXml" Target="../ink/ink17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sciencedirect.com/science/article/pii/S0303846716302177" TargetMode="External"/></Relationships>
</file>

<file path=ppt/slides/_rels/slide7.xml.rels><?xml version="1.0" encoding="UTF-8" standalone="yes"?>
<Relationships xmlns="http://schemas.openxmlformats.org/package/2006/relationships"><Relationship Id="rId26" Type="http://schemas.openxmlformats.org/officeDocument/2006/relationships/customXml" Target="../ink/ink193.xml"/><Relationship Id="rId21" Type="http://schemas.openxmlformats.org/officeDocument/2006/relationships/image" Target="../media/image20.png"/><Relationship Id="rId42" Type="http://schemas.openxmlformats.org/officeDocument/2006/relationships/customXml" Target="../ink/ink205.xml"/><Relationship Id="rId47" Type="http://schemas.openxmlformats.org/officeDocument/2006/relationships/customXml" Target="../ink/ink210.xml"/><Relationship Id="rId63" Type="http://schemas.openxmlformats.org/officeDocument/2006/relationships/customXml" Target="../ink/ink225.xml"/><Relationship Id="rId68" Type="http://schemas.openxmlformats.org/officeDocument/2006/relationships/customXml" Target="../ink/ink228.xml"/><Relationship Id="rId84" Type="http://schemas.openxmlformats.org/officeDocument/2006/relationships/customXml" Target="../ink/ink240.xml"/><Relationship Id="rId89" Type="http://schemas.openxmlformats.org/officeDocument/2006/relationships/customXml" Target="../ink/ink245.xml"/><Relationship Id="rId16" Type="http://schemas.openxmlformats.org/officeDocument/2006/relationships/customXml" Target="../ink/ink188.xml"/><Relationship Id="rId107" Type="http://schemas.openxmlformats.org/officeDocument/2006/relationships/customXml" Target="../ink/ink263.xml"/><Relationship Id="rId11" Type="http://schemas.openxmlformats.org/officeDocument/2006/relationships/image" Target="../media/image15.png"/><Relationship Id="rId32" Type="http://schemas.openxmlformats.org/officeDocument/2006/relationships/customXml" Target="../ink/ink199.xml"/><Relationship Id="rId37" Type="http://schemas.openxmlformats.org/officeDocument/2006/relationships/customXml" Target="../ink/ink203.xml"/><Relationship Id="rId53" Type="http://schemas.openxmlformats.org/officeDocument/2006/relationships/customXml" Target="../ink/ink216.xml"/><Relationship Id="rId58" Type="http://schemas.openxmlformats.org/officeDocument/2006/relationships/customXml" Target="../ink/ink221.xml"/><Relationship Id="rId74" Type="http://schemas.openxmlformats.org/officeDocument/2006/relationships/customXml" Target="../ink/ink232.xml"/><Relationship Id="rId79" Type="http://schemas.openxmlformats.org/officeDocument/2006/relationships/customXml" Target="../ink/ink235.xml"/><Relationship Id="rId102" Type="http://schemas.openxmlformats.org/officeDocument/2006/relationships/customXml" Target="../ink/ink258.xml"/><Relationship Id="rId5" Type="http://schemas.openxmlformats.org/officeDocument/2006/relationships/hyperlink" Target="https://commons.wikimedia.org/wiki/Category:Glycolysis#/media/File:Gluc%C3%B2lisi.svg" TargetMode="External"/><Relationship Id="rId90" Type="http://schemas.openxmlformats.org/officeDocument/2006/relationships/customXml" Target="../ink/ink246.xml"/><Relationship Id="rId95" Type="http://schemas.openxmlformats.org/officeDocument/2006/relationships/customXml" Target="../ink/ink251.xml"/><Relationship Id="rId22" Type="http://schemas.openxmlformats.org/officeDocument/2006/relationships/customXml" Target="../ink/ink191.xml"/><Relationship Id="rId27" Type="http://schemas.openxmlformats.org/officeDocument/2006/relationships/customXml" Target="../ink/ink194.xml"/><Relationship Id="rId43" Type="http://schemas.openxmlformats.org/officeDocument/2006/relationships/customXml" Target="../ink/ink206.xml"/><Relationship Id="rId48" Type="http://schemas.openxmlformats.org/officeDocument/2006/relationships/customXml" Target="../ink/ink211.xml"/><Relationship Id="rId64" Type="http://schemas.openxmlformats.org/officeDocument/2006/relationships/image" Target="../media/image28.png"/><Relationship Id="rId69" Type="http://schemas.openxmlformats.org/officeDocument/2006/relationships/image" Target="../media/image30.png"/><Relationship Id="rId80" Type="http://schemas.openxmlformats.org/officeDocument/2006/relationships/customXml" Target="../ink/ink236.xml"/><Relationship Id="rId85" Type="http://schemas.openxmlformats.org/officeDocument/2006/relationships/customXml" Target="../ink/ink241.xml"/><Relationship Id="rId12" Type="http://schemas.openxmlformats.org/officeDocument/2006/relationships/customXml" Target="../ink/ink186.xml"/><Relationship Id="rId17" Type="http://schemas.openxmlformats.org/officeDocument/2006/relationships/image" Target="../media/image18.png"/><Relationship Id="rId33" Type="http://schemas.openxmlformats.org/officeDocument/2006/relationships/customXml" Target="../ink/ink200.xml"/><Relationship Id="rId38" Type="http://schemas.openxmlformats.org/officeDocument/2006/relationships/image" Target="../media/image24.png"/><Relationship Id="rId59" Type="http://schemas.openxmlformats.org/officeDocument/2006/relationships/customXml" Target="../ink/ink222.xml"/><Relationship Id="rId103" Type="http://schemas.openxmlformats.org/officeDocument/2006/relationships/customXml" Target="../ink/ink259.xml"/><Relationship Id="rId108" Type="http://schemas.openxmlformats.org/officeDocument/2006/relationships/customXml" Target="../ink/ink264.xml"/><Relationship Id="rId20" Type="http://schemas.openxmlformats.org/officeDocument/2006/relationships/customXml" Target="../ink/ink190.xml"/><Relationship Id="rId41" Type="http://schemas.openxmlformats.org/officeDocument/2006/relationships/customXml" Target="../ink/ink204.xml"/><Relationship Id="rId54" Type="http://schemas.openxmlformats.org/officeDocument/2006/relationships/customXml" Target="../ink/ink217.xml"/><Relationship Id="rId62" Type="http://schemas.openxmlformats.org/officeDocument/2006/relationships/image" Target="../media/image27.png"/><Relationship Id="rId70" Type="http://schemas.openxmlformats.org/officeDocument/2006/relationships/customXml" Target="../ink/ink229.xml"/><Relationship Id="rId75" Type="http://schemas.openxmlformats.org/officeDocument/2006/relationships/image" Target="../media/image32.png"/><Relationship Id="rId83" Type="http://schemas.openxmlformats.org/officeDocument/2006/relationships/customXml" Target="../ink/ink239.xml"/><Relationship Id="rId88" Type="http://schemas.openxmlformats.org/officeDocument/2006/relationships/customXml" Target="../ink/ink244.xml"/><Relationship Id="rId91" Type="http://schemas.openxmlformats.org/officeDocument/2006/relationships/customXml" Target="../ink/ink247.xml"/><Relationship Id="rId96" Type="http://schemas.openxmlformats.org/officeDocument/2006/relationships/customXml" Target="../ink/ink252.xml"/><Relationship Id="rId1" Type="http://schemas.openxmlformats.org/officeDocument/2006/relationships/slideLayout" Target="../slideLayouts/slideLayout4.xml"/><Relationship Id="rId6"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95.xml"/><Relationship Id="rId36" Type="http://schemas.openxmlformats.org/officeDocument/2006/relationships/image" Target="../media/image23.png"/><Relationship Id="rId49" Type="http://schemas.openxmlformats.org/officeDocument/2006/relationships/customXml" Target="../ink/ink212.xml"/><Relationship Id="rId57" Type="http://schemas.openxmlformats.org/officeDocument/2006/relationships/customXml" Target="../ink/ink220.xml"/><Relationship Id="rId106" Type="http://schemas.openxmlformats.org/officeDocument/2006/relationships/customXml" Target="../ink/ink262.xml"/><Relationship Id="rId10" Type="http://schemas.openxmlformats.org/officeDocument/2006/relationships/customXml" Target="../ink/ink185.xml"/><Relationship Id="rId31" Type="http://schemas.openxmlformats.org/officeDocument/2006/relationships/customXml" Target="../ink/ink198.xml"/><Relationship Id="rId44" Type="http://schemas.openxmlformats.org/officeDocument/2006/relationships/customXml" Target="../ink/ink207.xml"/><Relationship Id="rId52" Type="http://schemas.openxmlformats.org/officeDocument/2006/relationships/customXml" Target="../ink/ink215.xml"/><Relationship Id="rId60" Type="http://schemas.openxmlformats.org/officeDocument/2006/relationships/customXml" Target="../ink/ink223.xml"/><Relationship Id="rId65" Type="http://schemas.openxmlformats.org/officeDocument/2006/relationships/customXml" Target="../ink/ink226.xml"/><Relationship Id="rId73" Type="http://schemas.openxmlformats.org/officeDocument/2006/relationships/customXml" Target="../ink/ink231.xml"/><Relationship Id="rId78" Type="http://schemas.openxmlformats.org/officeDocument/2006/relationships/customXml" Target="../ink/ink234.xml"/><Relationship Id="rId81" Type="http://schemas.openxmlformats.org/officeDocument/2006/relationships/customXml" Target="../ink/ink237.xml"/><Relationship Id="rId86" Type="http://schemas.openxmlformats.org/officeDocument/2006/relationships/customXml" Target="../ink/ink242.xml"/><Relationship Id="rId94" Type="http://schemas.openxmlformats.org/officeDocument/2006/relationships/customXml" Target="../ink/ink250.xml"/><Relationship Id="rId99" Type="http://schemas.openxmlformats.org/officeDocument/2006/relationships/customXml" Target="../ink/ink255.xml"/><Relationship Id="rId101" Type="http://schemas.openxmlformats.org/officeDocument/2006/relationships/customXml" Target="../ink/ink257.xml"/><Relationship Id="rId4" Type="http://schemas.openxmlformats.org/officeDocument/2006/relationships/image" Target="../media/image6.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189.xml"/><Relationship Id="rId39" Type="http://schemas.openxmlformats.org/officeDocument/2006/relationships/image" Target="../media/image9.png"/><Relationship Id="rId34" Type="http://schemas.openxmlformats.org/officeDocument/2006/relationships/customXml" Target="../ink/ink201.xml"/><Relationship Id="rId50" Type="http://schemas.openxmlformats.org/officeDocument/2006/relationships/customXml" Target="../ink/ink213.xml"/><Relationship Id="rId55" Type="http://schemas.openxmlformats.org/officeDocument/2006/relationships/customXml" Target="../ink/ink218.xml"/><Relationship Id="rId76" Type="http://schemas.openxmlformats.org/officeDocument/2006/relationships/customXml" Target="../ink/ink233.xml"/><Relationship Id="rId97" Type="http://schemas.openxmlformats.org/officeDocument/2006/relationships/customXml" Target="../ink/ink253.xml"/><Relationship Id="rId104" Type="http://schemas.openxmlformats.org/officeDocument/2006/relationships/customXml" Target="../ink/ink260.xml"/><Relationship Id="rId7" Type="http://schemas.openxmlformats.org/officeDocument/2006/relationships/image" Target="../media/image8.png"/><Relationship Id="rId71" Type="http://schemas.openxmlformats.org/officeDocument/2006/relationships/image" Target="../media/image31.png"/><Relationship Id="rId92" Type="http://schemas.openxmlformats.org/officeDocument/2006/relationships/customXml" Target="../ink/ink248.xml"/><Relationship Id="rId2" Type="http://schemas.openxmlformats.org/officeDocument/2006/relationships/notesSlide" Target="../notesSlides/notesSlide7.xml"/><Relationship Id="rId29" Type="http://schemas.openxmlformats.org/officeDocument/2006/relationships/customXml" Target="../ink/ink196.xml"/><Relationship Id="rId24" Type="http://schemas.openxmlformats.org/officeDocument/2006/relationships/customXml" Target="../ink/ink192.xml"/><Relationship Id="rId40" Type="http://schemas.openxmlformats.org/officeDocument/2006/relationships/image" Target="../media/image10.png"/><Relationship Id="rId45" Type="http://schemas.openxmlformats.org/officeDocument/2006/relationships/customXml" Target="../ink/ink208.xml"/><Relationship Id="rId66" Type="http://schemas.openxmlformats.org/officeDocument/2006/relationships/image" Target="../media/image29.png"/><Relationship Id="rId87" Type="http://schemas.openxmlformats.org/officeDocument/2006/relationships/customXml" Target="../ink/ink243.xml"/><Relationship Id="rId61" Type="http://schemas.openxmlformats.org/officeDocument/2006/relationships/customXml" Target="../ink/ink224.xml"/><Relationship Id="rId82" Type="http://schemas.openxmlformats.org/officeDocument/2006/relationships/customXml" Target="../ink/ink238.xml"/><Relationship Id="rId19" Type="http://schemas.openxmlformats.org/officeDocument/2006/relationships/image" Target="../media/image19.png"/><Relationship Id="rId14" Type="http://schemas.openxmlformats.org/officeDocument/2006/relationships/customXml" Target="../ink/ink187.xml"/><Relationship Id="rId30" Type="http://schemas.openxmlformats.org/officeDocument/2006/relationships/customXml" Target="../ink/ink197.xml"/><Relationship Id="rId35" Type="http://schemas.openxmlformats.org/officeDocument/2006/relationships/customXml" Target="../ink/ink202.xml"/><Relationship Id="rId56" Type="http://schemas.openxmlformats.org/officeDocument/2006/relationships/customXml" Target="../ink/ink219.xml"/><Relationship Id="rId77" Type="http://schemas.openxmlformats.org/officeDocument/2006/relationships/image" Target="../media/image33.png"/><Relationship Id="rId100" Type="http://schemas.openxmlformats.org/officeDocument/2006/relationships/customXml" Target="../ink/ink256.xml"/><Relationship Id="rId105" Type="http://schemas.openxmlformats.org/officeDocument/2006/relationships/customXml" Target="../ink/ink261.xml"/><Relationship Id="rId8" Type="http://schemas.openxmlformats.org/officeDocument/2006/relationships/customXml" Target="../ink/ink184.xml"/><Relationship Id="rId51" Type="http://schemas.openxmlformats.org/officeDocument/2006/relationships/customXml" Target="../ink/ink214.xml"/><Relationship Id="rId72" Type="http://schemas.openxmlformats.org/officeDocument/2006/relationships/customXml" Target="../ink/ink230.xml"/><Relationship Id="rId93" Type="http://schemas.openxmlformats.org/officeDocument/2006/relationships/customXml" Target="../ink/ink249.xml"/><Relationship Id="rId98" Type="http://schemas.openxmlformats.org/officeDocument/2006/relationships/customXml" Target="../ink/ink254.xml"/><Relationship Id="rId3" Type="http://schemas.openxmlformats.org/officeDocument/2006/relationships/image" Target="../media/image5.png"/><Relationship Id="rId25" Type="http://schemas.openxmlformats.org/officeDocument/2006/relationships/image" Target="../media/image22.png"/><Relationship Id="rId46" Type="http://schemas.openxmlformats.org/officeDocument/2006/relationships/customXml" Target="../ink/ink209.xml"/><Relationship Id="rId67" Type="http://schemas.openxmlformats.org/officeDocument/2006/relationships/customXml" Target="../ink/ink2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Glycolysis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5 - The Final Four Reactions and the End of Glycolysis!</a:t>
            </a:r>
          </a:p>
        </p:txBody>
      </p:sp>
    </p:spTree>
    <p:extLst>
      <p:ext uri="{BB962C8B-B14F-4D97-AF65-F5344CB8AC3E}">
        <p14:creationId xmlns:p14="http://schemas.microsoft.com/office/powerpoint/2010/main" val="143908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28121" y="5704764"/>
            <a:ext cx="3173369" cy="307777"/>
          </a:xfrm>
          <a:prstGeom prst="rect">
            <a:avLst/>
          </a:prstGeom>
          <a:noFill/>
        </p:spPr>
        <p:txBody>
          <a:bodyPr wrap="none" rtlCol="0">
            <a:spAutoFit/>
          </a:bodyPr>
          <a:lstStyle/>
          <a:p>
            <a:r>
              <a:rPr lang="en-US" sz="1400" dirty="0"/>
              <a:t>Figure modified from </a:t>
            </a:r>
            <a:r>
              <a:rPr lang="en-US" sz="1400" dirty="0">
                <a:hlinkClick r:id="rId5"/>
              </a:rPr>
              <a:t>Yan, A., et al (2016)</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4"/>
            <a:chOff x="4396660" y="2115632"/>
            <a:chExt cx="731520" cy="1078164"/>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9" y="2257136"/>
              <a:ext cx="634847" cy="936660"/>
              <a:chOff x="2528518" y="3496014"/>
              <a:chExt cx="634847" cy="936660"/>
            </a:xfrm>
          </p:grpSpPr>
          <p:grpSp>
            <p:nvGrpSpPr>
              <p:cNvPr id="32" name="Group 31"/>
              <p:cNvGrpSpPr/>
              <p:nvPr/>
            </p:nvGrpSpPr>
            <p:grpSpPr>
              <a:xfrm>
                <a:off x="2528518" y="3550783"/>
                <a:ext cx="634847" cy="881891"/>
                <a:chOff x="3227484" y="2465282"/>
                <a:chExt cx="634847" cy="881891"/>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849597" y="3190196"/>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975084" y="3320172"/>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51261" y="3916869"/>
            <a:ext cx="1086900" cy="646331"/>
          </a:xfrm>
          <a:prstGeom prst="rect">
            <a:avLst/>
          </a:prstGeom>
          <a:noFill/>
        </p:spPr>
        <p:txBody>
          <a:bodyPr wrap="none" rtlCol="0">
            <a:spAutoFit/>
          </a:bodyPr>
          <a:lstStyle/>
          <a:p>
            <a:pPr algn="ctr"/>
            <a:r>
              <a:rPr lang="en-US" b="1" dirty="0"/>
              <a:t>Pyruvate </a:t>
            </a:r>
          </a:p>
          <a:p>
            <a:pPr algn="ctr"/>
            <a:r>
              <a:rPr lang="en-US" b="1" dirty="0"/>
              <a:t>Kinase </a:t>
            </a:r>
          </a:p>
        </p:txBody>
      </p:sp>
      <p:sp>
        <p:nvSpPr>
          <p:cNvPr id="25" name="Rectangle 24"/>
          <p:cNvSpPr/>
          <p:nvPr/>
        </p:nvSpPr>
        <p:spPr>
          <a:xfrm>
            <a:off x="3678940" y="3656520"/>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cxnSp>
        <p:nvCxnSpPr>
          <p:cNvPr id="24" name="Straight Connector 23"/>
          <p:cNvCxnSpPr>
            <a:cxnSpLocks/>
          </p:cNvCxnSpPr>
          <p:nvPr/>
        </p:nvCxnSpPr>
        <p:spPr>
          <a:xfrm flipH="1" flipV="1">
            <a:off x="4855170" y="4145840"/>
            <a:ext cx="1180292" cy="5785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V="1">
            <a:off x="5899733" y="4524930"/>
            <a:ext cx="270226" cy="4057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36128" y="975214"/>
            <a:ext cx="1638013" cy="523220"/>
          </a:xfrm>
          <a:prstGeom prst="rect">
            <a:avLst/>
          </a:prstGeom>
          <a:noFill/>
        </p:spPr>
        <p:txBody>
          <a:bodyPr wrap="none" rtlCol="0">
            <a:spAutoFit/>
          </a:bodyPr>
          <a:lstStyle/>
          <a:p>
            <a:r>
              <a:rPr lang="en-US" sz="2800" b="1" dirty="0"/>
              <a:t>Glycolysis</a:t>
            </a:r>
          </a:p>
        </p:txBody>
      </p:sp>
      <p:cxnSp>
        <p:nvCxnSpPr>
          <p:cNvPr id="57" name="Straight Connector 56"/>
          <p:cNvCxnSpPr>
            <a:cxnSpLocks/>
          </p:cNvCxnSpPr>
          <p:nvPr/>
        </p:nvCxnSpPr>
        <p:spPr>
          <a:xfrm flipH="1">
            <a:off x="2726934" y="4145840"/>
            <a:ext cx="930964" cy="5436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flipV="1">
            <a:off x="2606154" y="4502330"/>
            <a:ext cx="241559" cy="3568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05727A7A-B0ED-4006-B282-49AEFB31F9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sp>
        <p:nvSpPr>
          <p:cNvPr id="64" name="Oval 63">
            <a:extLst>
              <a:ext uri="{FF2B5EF4-FFF2-40B4-BE49-F238E27FC236}">
                <a16:creationId xmlns:a16="http://schemas.microsoft.com/office/drawing/2014/main" id="{E57962FB-4079-446F-B44D-0A4E3CD2FDF1}"/>
              </a:ext>
            </a:extLst>
          </p:cNvPr>
          <p:cNvSpPr/>
          <p:nvPr/>
        </p:nvSpPr>
        <p:spPr>
          <a:xfrm>
            <a:off x="7071220" y="978023"/>
            <a:ext cx="1692653"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947EC4C6-428D-495E-A796-71A969C4045D}"/>
              </a:ext>
            </a:extLst>
          </p:cNvPr>
          <p:cNvCxnSpPr>
            <a:cxnSpLocks/>
          </p:cNvCxnSpPr>
          <p:nvPr/>
        </p:nvCxnSpPr>
        <p:spPr>
          <a:xfrm>
            <a:off x="6951070" y="850350"/>
            <a:ext cx="0" cy="824642"/>
          </a:xfrm>
          <a:prstGeom prst="line">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F6641C8-7964-414B-B8CA-94FF33AD048C}"/>
              </a:ext>
            </a:extLst>
          </p:cNvPr>
          <p:cNvGrpSpPr/>
          <p:nvPr/>
        </p:nvGrpSpPr>
        <p:grpSpPr>
          <a:xfrm>
            <a:off x="6449622" y="3224601"/>
            <a:ext cx="755091" cy="802472"/>
            <a:chOff x="6820786" y="3677608"/>
            <a:chExt cx="755091" cy="802472"/>
          </a:xfrm>
          <a:solidFill>
            <a:schemeClr val="accent2">
              <a:lumMod val="75000"/>
            </a:schemeClr>
          </a:solidFill>
        </p:grpSpPr>
        <p:sp>
          <p:nvSpPr>
            <p:cNvPr id="35" name="Oval 34">
              <a:extLst>
                <a:ext uri="{FF2B5EF4-FFF2-40B4-BE49-F238E27FC236}">
                  <a16:creationId xmlns:a16="http://schemas.microsoft.com/office/drawing/2014/main" id="{34267061-547F-4551-87C0-9947E8E10605}"/>
                </a:ext>
              </a:extLst>
            </p:cNvPr>
            <p:cNvSpPr/>
            <p:nvPr/>
          </p:nvSpPr>
          <p:spPr>
            <a:xfrm>
              <a:off x="6820786" y="3689562"/>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904D354-66D8-484F-98D8-1A66DAA89FB8}"/>
                </a:ext>
              </a:extLst>
            </p:cNvPr>
            <p:cNvSpPr/>
            <p:nvPr/>
          </p:nvSpPr>
          <p:spPr>
            <a:xfrm>
              <a:off x="6867134" y="4057330"/>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8563794-B858-4895-8810-8789185FE6D4}"/>
                </a:ext>
              </a:extLst>
            </p:cNvPr>
            <p:cNvSpPr/>
            <p:nvPr/>
          </p:nvSpPr>
          <p:spPr>
            <a:xfrm>
              <a:off x="7154047" y="4057330"/>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9AEEA46-DB76-481D-9CB4-89436707BEBC}"/>
                </a:ext>
              </a:extLst>
            </p:cNvPr>
            <p:cNvSpPr/>
            <p:nvPr/>
          </p:nvSpPr>
          <p:spPr>
            <a:xfrm>
              <a:off x="7136128" y="3677608"/>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5A481FA5-25E2-4170-AFBA-280928C0D957}"/>
              </a:ext>
            </a:extLst>
          </p:cNvPr>
          <p:cNvSpPr txBox="1"/>
          <p:nvPr/>
        </p:nvSpPr>
        <p:spPr>
          <a:xfrm>
            <a:off x="4317022" y="2843374"/>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grpSp>
        <p:nvGrpSpPr>
          <p:cNvPr id="42" name="Group 41">
            <a:extLst>
              <a:ext uri="{FF2B5EF4-FFF2-40B4-BE49-F238E27FC236}">
                <a16:creationId xmlns:a16="http://schemas.microsoft.com/office/drawing/2014/main" id="{07005F40-826F-4C68-A7D5-66F4F6B3D0A8}"/>
              </a:ext>
            </a:extLst>
          </p:cNvPr>
          <p:cNvGrpSpPr/>
          <p:nvPr/>
        </p:nvGrpSpPr>
        <p:grpSpPr>
          <a:xfrm>
            <a:off x="6373561" y="3720111"/>
            <a:ext cx="303288" cy="369332"/>
            <a:chOff x="7371006" y="2725628"/>
            <a:chExt cx="303288" cy="369332"/>
          </a:xfrm>
        </p:grpSpPr>
        <p:sp>
          <p:nvSpPr>
            <p:cNvPr id="40" name="Oval 39">
              <a:extLst>
                <a:ext uri="{FF2B5EF4-FFF2-40B4-BE49-F238E27FC236}">
                  <a16:creationId xmlns:a16="http://schemas.microsoft.com/office/drawing/2014/main" id="{2D1F3804-A08E-4628-90CC-A71889E42013}"/>
                </a:ext>
              </a:extLst>
            </p:cNvPr>
            <p:cNvSpPr/>
            <p:nvPr/>
          </p:nvSpPr>
          <p:spPr>
            <a:xfrm>
              <a:off x="7405578" y="2773382"/>
              <a:ext cx="242136" cy="284366"/>
            </a:xfrm>
            <a:prstGeom prst="ellipse">
              <a:avLst/>
            </a:prstGeom>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B878950C-0782-4225-82C6-E70C2BB3B444}"/>
                </a:ext>
              </a:extLst>
            </p:cNvPr>
            <p:cNvSpPr txBox="1"/>
            <p:nvPr/>
          </p:nvSpPr>
          <p:spPr>
            <a:xfrm>
              <a:off x="7371006" y="2725628"/>
              <a:ext cx="303288" cy="369332"/>
            </a:xfrm>
            <a:prstGeom prst="rect">
              <a:avLst/>
            </a:prstGeom>
            <a:noFill/>
          </p:spPr>
          <p:txBody>
            <a:bodyPr wrap="none" rtlCol="0">
              <a:spAutoFit/>
            </a:bodyPr>
            <a:lstStyle/>
            <a:p>
              <a:r>
                <a:rPr lang="en-US" dirty="0"/>
                <a:t>P</a:t>
              </a:r>
            </a:p>
          </p:txBody>
        </p:sp>
      </p:grpSp>
      <p:grpSp>
        <p:nvGrpSpPr>
          <p:cNvPr id="77" name="Group 76">
            <a:extLst>
              <a:ext uri="{FF2B5EF4-FFF2-40B4-BE49-F238E27FC236}">
                <a16:creationId xmlns:a16="http://schemas.microsoft.com/office/drawing/2014/main" id="{0411C745-A222-4A69-B7E6-F9CBB0FF464A}"/>
              </a:ext>
            </a:extLst>
          </p:cNvPr>
          <p:cNvGrpSpPr/>
          <p:nvPr/>
        </p:nvGrpSpPr>
        <p:grpSpPr>
          <a:xfrm>
            <a:off x="6994952" y="3714840"/>
            <a:ext cx="303288" cy="369332"/>
            <a:chOff x="7371006" y="2725628"/>
            <a:chExt cx="303288" cy="369332"/>
          </a:xfrm>
        </p:grpSpPr>
        <p:sp>
          <p:nvSpPr>
            <p:cNvPr id="78" name="Oval 77">
              <a:extLst>
                <a:ext uri="{FF2B5EF4-FFF2-40B4-BE49-F238E27FC236}">
                  <a16:creationId xmlns:a16="http://schemas.microsoft.com/office/drawing/2014/main" id="{CA40AAA8-D718-48C8-80F1-09011552CC99}"/>
                </a:ext>
              </a:extLst>
            </p:cNvPr>
            <p:cNvSpPr/>
            <p:nvPr/>
          </p:nvSpPr>
          <p:spPr>
            <a:xfrm>
              <a:off x="7405578" y="2773382"/>
              <a:ext cx="242136" cy="284366"/>
            </a:xfrm>
            <a:prstGeom prst="ellipse">
              <a:avLst/>
            </a:prstGeom>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A8125AA9-7139-40EC-B114-0461F7F1AE5C}"/>
                </a:ext>
              </a:extLst>
            </p:cNvPr>
            <p:cNvSpPr txBox="1"/>
            <p:nvPr/>
          </p:nvSpPr>
          <p:spPr>
            <a:xfrm>
              <a:off x="7371006" y="2725628"/>
              <a:ext cx="303288" cy="369332"/>
            </a:xfrm>
            <a:prstGeom prst="rect">
              <a:avLst/>
            </a:prstGeom>
            <a:noFill/>
          </p:spPr>
          <p:txBody>
            <a:bodyPr wrap="none" rtlCol="0">
              <a:spAutoFit/>
            </a:bodyPr>
            <a:lstStyle/>
            <a:p>
              <a:r>
                <a:rPr lang="en-US" dirty="0"/>
                <a:t>P</a:t>
              </a:r>
            </a:p>
          </p:txBody>
        </p:sp>
      </p:grpSp>
      <p:grpSp>
        <p:nvGrpSpPr>
          <p:cNvPr id="80" name="Group 79">
            <a:extLst>
              <a:ext uri="{FF2B5EF4-FFF2-40B4-BE49-F238E27FC236}">
                <a16:creationId xmlns:a16="http://schemas.microsoft.com/office/drawing/2014/main" id="{E7A0317A-1384-41DA-946D-3133FF8CE85A}"/>
              </a:ext>
            </a:extLst>
          </p:cNvPr>
          <p:cNvGrpSpPr/>
          <p:nvPr/>
        </p:nvGrpSpPr>
        <p:grpSpPr>
          <a:xfrm>
            <a:off x="6346750" y="3082567"/>
            <a:ext cx="303288" cy="369332"/>
            <a:chOff x="7371006" y="2725628"/>
            <a:chExt cx="303288" cy="369332"/>
          </a:xfrm>
        </p:grpSpPr>
        <p:sp>
          <p:nvSpPr>
            <p:cNvPr id="81" name="Oval 80">
              <a:extLst>
                <a:ext uri="{FF2B5EF4-FFF2-40B4-BE49-F238E27FC236}">
                  <a16:creationId xmlns:a16="http://schemas.microsoft.com/office/drawing/2014/main" id="{87BE92A6-BD2B-444A-8D65-FF4D8B3C6E80}"/>
                </a:ext>
              </a:extLst>
            </p:cNvPr>
            <p:cNvSpPr/>
            <p:nvPr/>
          </p:nvSpPr>
          <p:spPr>
            <a:xfrm>
              <a:off x="7405578" y="2773382"/>
              <a:ext cx="242136" cy="284366"/>
            </a:xfrm>
            <a:prstGeom prst="ellipse">
              <a:avLst/>
            </a:prstGeom>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EFB0F3D0-D3AD-4698-A37C-E852DB166275}"/>
                </a:ext>
              </a:extLst>
            </p:cNvPr>
            <p:cNvSpPr txBox="1"/>
            <p:nvPr/>
          </p:nvSpPr>
          <p:spPr>
            <a:xfrm>
              <a:off x="7371006" y="2725628"/>
              <a:ext cx="303288" cy="369332"/>
            </a:xfrm>
            <a:prstGeom prst="rect">
              <a:avLst/>
            </a:prstGeom>
            <a:noFill/>
          </p:spPr>
          <p:txBody>
            <a:bodyPr wrap="none" rtlCol="0">
              <a:spAutoFit/>
            </a:bodyPr>
            <a:lstStyle/>
            <a:p>
              <a:r>
                <a:rPr lang="en-US" dirty="0"/>
                <a:t>P</a:t>
              </a:r>
            </a:p>
          </p:txBody>
        </p:sp>
      </p:grpSp>
      <p:grpSp>
        <p:nvGrpSpPr>
          <p:cNvPr id="83" name="Group 82">
            <a:extLst>
              <a:ext uri="{FF2B5EF4-FFF2-40B4-BE49-F238E27FC236}">
                <a16:creationId xmlns:a16="http://schemas.microsoft.com/office/drawing/2014/main" id="{F15E43D6-9DD8-4B52-9A18-2EAFC712F1EA}"/>
              </a:ext>
            </a:extLst>
          </p:cNvPr>
          <p:cNvGrpSpPr/>
          <p:nvPr/>
        </p:nvGrpSpPr>
        <p:grpSpPr>
          <a:xfrm>
            <a:off x="6992274" y="3090580"/>
            <a:ext cx="303288" cy="369332"/>
            <a:chOff x="7371006" y="2725628"/>
            <a:chExt cx="303288" cy="369332"/>
          </a:xfrm>
        </p:grpSpPr>
        <p:sp>
          <p:nvSpPr>
            <p:cNvPr id="84" name="Oval 83">
              <a:extLst>
                <a:ext uri="{FF2B5EF4-FFF2-40B4-BE49-F238E27FC236}">
                  <a16:creationId xmlns:a16="http://schemas.microsoft.com/office/drawing/2014/main" id="{FE4AE300-BA57-4F17-A746-994E7A556592}"/>
                </a:ext>
              </a:extLst>
            </p:cNvPr>
            <p:cNvSpPr/>
            <p:nvPr/>
          </p:nvSpPr>
          <p:spPr>
            <a:xfrm>
              <a:off x="7405578" y="2773382"/>
              <a:ext cx="242136" cy="284366"/>
            </a:xfrm>
            <a:prstGeom prst="ellipse">
              <a:avLst/>
            </a:prstGeom>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295D6113-83E2-45F2-A058-4779A638D6B6}"/>
                </a:ext>
              </a:extLst>
            </p:cNvPr>
            <p:cNvSpPr txBox="1"/>
            <p:nvPr/>
          </p:nvSpPr>
          <p:spPr>
            <a:xfrm>
              <a:off x="7371006" y="2725628"/>
              <a:ext cx="303288" cy="369332"/>
            </a:xfrm>
            <a:prstGeom prst="rect">
              <a:avLst/>
            </a:prstGeom>
            <a:noFill/>
          </p:spPr>
          <p:txBody>
            <a:bodyPr wrap="none" rtlCol="0">
              <a:spAutoFit/>
            </a:bodyPr>
            <a:lstStyle/>
            <a:p>
              <a:r>
                <a:rPr lang="en-US" dirty="0"/>
                <a:t>P</a:t>
              </a:r>
            </a:p>
          </p:txBody>
        </p:sp>
      </p:grpSp>
      <p:grpSp>
        <p:nvGrpSpPr>
          <p:cNvPr id="86" name="Group 85">
            <a:extLst>
              <a:ext uri="{FF2B5EF4-FFF2-40B4-BE49-F238E27FC236}">
                <a16:creationId xmlns:a16="http://schemas.microsoft.com/office/drawing/2014/main" id="{0F8CB1D2-3941-41AF-BC49-C96D50E9F66B}"/>
              </a:ext>
            </a:extLst>
          </p:cNvPr>
          <p:cNvGrpSpPr/>
          <p:nvPr/>
        </p:nvGrpSpPr>
        <p:grpSpPr>
          <a:xfrm>
            <a:off x="6467252" y="4512976"/>
            <a:ext cx="755091" cy="802472"/>
            <a:chOff x="6820786" y="3677608"/>
            <a:chExt cx="755091" cy="802472"/>
          </a:xfrm>
          <a:solidFill>
            <a:schemeClr val="accent2">
              <a:lumMod val="75000"/>
            </a:schemeClr>
          </a:solidFill>
        </p:grpSpPr>
        <p:sp>
          <p:nvSpPr>
            <p:cNvPr id="87" name="Oval 86">
              <a:extLst>
                <a:ext uri="{FF2B5EF4-FFF2-40B4-BE49-F238E27FC236}">
                  <a16:creationId xmlns:a16="http://schemas.microsoft.com/office/drawing/2014/main" id="{907CEE0A-23B8-4B0B-BF19-97498BE96D7D}"/>
                </a:ext>
              </a:extLst>
            </p:cNvPr>
            <p:cNvSpPr/>
            <p:nvPr/>
          </p:nvSpPr>
          <p:spPr>
            <a:xfrm>
              <a:off x="6820786" y="3689562"/>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A9C08AC-7FF9-4764-9848-C670CAACF75B}"/>
                </a:ext>
              </a:extLst>
            </p:cNvPr>
            <p:cNvSpPr/>
            <p:nvPr/>
          </p:nvSpPr>
          <p:spPr>
            <a:xfrm>
              <a:off x="6867134" y="4057330"/>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DD133A90-3A6B-404E-8FDE-3F5F72D4D280}"/>
                </a:ext>
              </a:extLst>
            </p:cNvPr>
            <p:cNvSpPr/>
            <p:nvPr/>
          </p:nvSpPr>
          <p:spPr>
            <a:xfrm>
              <a:off x="7154047" y="4057330"/>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714B141-266B-4C51-96E9-24B307C82510}"/>
                </a:ext>
              </a:extLst>
            </p:cNvPr>
            <p:cNvSpPr/>
            <p:nvPr/>
          </p:nvSpPr>
          <p:spPr>
            <a:xfrm>
              <a:off x="7136128" y="3677608"/>
              <a:ext cx="421830" cy="422750"/>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3" name="Straight Arrow Connector 102">
            <a:extLst>
              <a:ext uri="{FF2B5EF4-FFF2-40B4-BE49-F238E27FC236}">
                <a16:creationId xmlns:a16="http://schemas.microsoft.com/office/drawing/2014/main" id="{032E947A-E3EE-4338-AA02-E806E65250DD}"/>
              </a:ext>
            </a:extLst>
          </p:cNvPr>
          <p:cNvCxnSpPr>
            <a:cxnSpLocks/>
          </p:cNvCxnSpPr>
          <p:nvPr/>
        </p:nvCxnSpPr>
        <p:spPr>
          <a:xfrm>
            <a:off x="6816461" y="4100030"/>
            <a:ext cx="0" cy="3810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0E14DFA-5346-4AFF-8D94-9EAF2769B97B}"/>
              </a:ext>
            </a:extLst>
          </p:cNvPr>
          <p:cNvCxnSpPr/>
          <p:nvPr/>
        </p:nvCxnSpPr>
        <p:spPr>
          <a:xfrm>
            <a:off x="6467252" y="5449186"/>
            <a:ext cx="796291"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A63D0481-2E7D-486B-AC8F-FD76D99C1899}"/>
              </a:ext>
            </a:extLst>
          </p:cNvPr>
          <p:cNvSpPr txBox="1"/>
          <p:nvPr/>
        </p:nvSpPr>
        <p:spPr>
          <a:xfrm>
            <a:off x="1733785" y="3916869"/>
            <a:ext cx="1549143" cy="369332"/>
          </a:xfrm>
          <a:prstGeom prst="rect">
            <a:avLst/>
          </a:prstGeom>
          <a:noFill/>
        </p:spPr>
        <p:txBody>
          <a:bodyPr wrap="none" rtlCol="0">
            <a:spAutoFit/>
          </a:bodyPr>
          <a:lstStyle/>
          <a:p>
            <a:pPr algn="ctr"/>
            <a:r>
              <a:rPr lang="en-US" b="1" dirty="0"/>
              <a:t>PFK2/FBPase2</a:t>
            </a:r>
          </a:p>
        </p:txBody>
      </p:sp>
      <p:sp>
        <p:nvSpPr>
          <p:cNvPr id="108" name="TextBox 107">
            <a:extLst>
              <a:ext uri="{FF2B5EF4-FFF2-40B4-BE49-F238E27FC236}">
                <a16:creationId xmlns:a16="http://schemas.microsoft.com/office/drawing/2014/main" id="{633EE032-2943-49AA-814F-8DF5DE9EC6BE}"/>
              </a:ext>
            </a:extLst>
          </p:cNvPr>
          <p:cNvSpPr txBox="1"/>
          <p:nvPr/>
        </p:nvSpPr>
        <p:spPr>
          <a:xfrm>
            <a:off x="7263543" y="5283552"/>
            <a:ext cx="1666803" cy="369332"/>
          </a:xfrm>
          <a:prstGeom prst="rect">
            <a:avLst/>
          </a:prstGeom>
          <a:noFill/>
        </p:spPr>
        <p:txBody>
          <a:bodyPr wrap="none" rtlCol="0">
            <a:spAutoFit/>
          </a:bodyPr>
          <a:lstStyle/>
          <a:p>
            <a:pPr algn="ctr"/>
            <a:r>
              <a:rPr lang="en-US" b="1" dirty="0"/>
              <a:t>Pyruvate  + ATP</a:t>
            </a:r>
          </a:p>
        </p:txBody>
      </p:sp>
      <p:sp>
        <p:nvSpPr>
          <p:cNvPr id="109" name="TextBox 108">
            <a:extLst>
              <a:ext uri="{FF2B5EF4-FFF2-40B4-BE49-F238E27FC236}">
                <a16:creationId xmlns:a16="http://schemas.microsoft.com/office/drawing/2014/main" id="{5604702B-7CAC-4A8D-AACA-FC80D0AD619C}"/>
              </a:ext>
            </a:extLst>
          </p:cNvPr>
          <p:cNvSpPr txBox="1"/>
          <p:nvPr/>
        </p:nvSpPr>
        <p:spPr>
          <a:xfrm>
            <a:off x="4187946" y="5080001"/>
            <a:ext cx="2387257" cy="646331"/>
          </a:xfrm>
          <a:prstGeom prst="rect">
            <a:avLst/>
          </a:prstGeom>
          <a:noFill/>
        </p:spPr>
        <p:txBody>
          <a:bodyPr wrap="none" rtlCol="0">
            <a:spAutoFit/>
          </a:bodyPr>
          <a:lstStyle/>
          <a:p>
            <a:pPr algn="ctr"/>
            <a:r>
              <a:rPr lang="en-US" b="1" dirty="0"/>
              <a:t>Phosphoenolpyruvate  </a:t>
            </a:r>
          </a:p>
          <a:p>
            <a:pPr algn="ctr"/>
            <a:r>
              <a:rPr lang="en-US" b="1" dirty="0"/>
              <a:t>+ ADP</a:t>
            </a:r>
          </a:p>
        </p:txBody>
      </p:sp>
      <p:cxnSp>
        <p:nvCxnSpPr>
          <p:cNvPr id="117" name="Straight Arrow Connector 116">
            <a:extLst>
              <a:ext uri="{FF2B5EF4-FFF2-40B4-BE49-F238E27FC236}">
                <a16:creationId xmlns:a16="http://schemas.microsoft.com/office/drawing/2014/main" id="{39C138AF-767C-45D2-B34B-1FB3181451F9}"/>
              </a:ext>
            </a:extLst>
          </p:cNvPr>
          <p:cNvCxnSpPr>
            <a:cxnSpLocks/>
          </p:cNvCxnSpPr>
          <p:nvPr/>
        </p:nvCxnSpPr>
        <p:spPr>
          <a:xfrm>
            <a:off x="1434614" y="3892984"/>
            <a:ext cx="0" cy="3810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186C9963-F900-4BDA-8965-91F0478930ED}"/>
              </a:ext>
            </a:extLst>
          </p:cNvPr>
          <p:cNvGrpSpPr/>
          <p:nvPr/>
        </p:nvGrpSpPr>
        <p:grpSpPr>
          <a:xfrm>
            <a:off x="853258" y="3350290"/>
            <a:ext cx="1247687" cy="422750"/>
            <a:chOff x="6867134" y="4057330"/>
            <a:chExt cx="708743" cy="422750"/>
          </a:xfrm>
          <a:solidFill>
            <a:schemeClr val="accent2">
              <a:lumMod val="75000"/>
            </a:schemeClr>
          </a:solidFill>
        </p:grpSpPr>
        <p:sp>
          <p:nvSpPr>
            <p:cNvPr id="120" name="Oval 119">
              <a:extLst>
                <a:ext uri="{FF2B5EF4-FFF2-40B4-BE49-F238E27FC236}">
                  <a16:creationId xmlns:a16="http://schemas.microsoft.com/office/drawing/2014/main" id="{C5A10A4C-D877-4EEA-90F5-D9CAACCD4F3B}"/>
                </a:ext>
              </a:extLst>
            </p:cNvPr>
            <p:cNvSpPr/>
            <p:nvPr/>
          </p:nvSpPr>
          <p:spPr>
            <a:xfrm>
              <a:off x="6867134" y="4057330"/>
              <a:ext cx="421830" cy="422750"/>
            </a:xfrm>
            <a:prstGeom prst="ellipse">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4063AB3-A22D-4AF0-99CC-63B98ADDF225}"/>
                </a:ext>
              </a:extLst>
            </p:cNvPr>
            <p:cNvSpPr/>
            <p:nvPr/>
          </p:nvSpPr>
          <p:spPr>
            <a:xfrm>
              <a:off x="7154047" y="4057330"/>
              <a:ext cx="421830" cy="422750"/>
            </a:xfrm>
            <a:prstGeom prst="ellipse">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484A00DC-FFDB-48D2-996A-CF6BEA61AD9A}"/>
              </a:ext>
            </a:extLst>
          </p:cNvPr>
          <p:cNvGrpSpPr/>
          <p:nvPr/>
        </p:nvGrpSpPr>
        <p:grpSpPr>
          <a:xfrm>
            <a:off x="1870908" y="3242980"/>
            <a:ext cx="303288" cy="369332"/>
            <a:chOff x="7371006" y="2725628"/>
            <a:chExt cx="303288" cy="369332"/>
          </a:xfrm>
        </p:grpSpPr>
        <p:sp>
          <p:nvSpPr>
            <p:cNvPr id="124" name="Oval 123">
              <a:extLst>
                <a:ext uri="{FF2B5EF4-FFF2-40B4-BE49-F238E27FC236}">
                  <a16:creationId xmlns:a16="http://schemas.microsoft.com/office/drawing/2014/main" id="{F9ACFE97-DEB7-4767-93BD-3AADEAC8A6DE}"/>
                </a:ext>
              </a:extLst>
            </p:cNvPr>
            <p:cNvSpPr/>
            <p:nvPr/>
          </p:nvSpPr>
          <p:spPr>
            <a:xfrm>
              <a:off x="7405578" y="2773382"/>
              <a:ext cx="242136" cy="284366"/>
            </a:xfrm>
            <a:prstGeom prst="ellipse">
              <a:avLst/>
            </a:prstGeom>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70BE9258-8679-48E4-BA85-987E7515F412}"/>
                </a:ext>
              </a:extLst>
            </p:cNvPr>
            <p:cNvSpPr txBox="1"/>
            <p:nvPr/>
          </p:nvSpPr>
          <p:spPr>
            <a:xfrm>
              <a:off x="7371006" y="2725628"/>
              <a:ext cx="303288" cy="369332"/>
            </a:xfrm>
            <a:prstGeom prst="rect">
              <a:avLst/>
            </a:prstGeom>
            <a:noFill/>
          </p:spPr>
          <p:txBody>
            <a:bodyPr wrap="none" rtlCol="0">
              <a:spAutoFit/>
            </a:bodyPr>
            <a:lstStyle/>
            <a:p>
              <a:r>
                <a:rPr lang="en-US" dirty="0"/>
                <a:t>P</a:t>
              </a:r>
            </a:p>
          </p:txBody>
        </p:sp>
      </p:grpSp>
      <p:grpSp>
        <p:nvGrpSpPr>
          <p:cNvPr id="127" name="Group 126">
            <a:extLst>
              <a:ext uri="{FF2B5EF4-FFF2-40B4-BE49-F238E27FC236}">
                <a16:creationId xmlns:a16="http://schemas.microsoft.com/office/drawing/2014/main" id="{23EF6483-FB7F-4A58-8295-94FEB9C81316}"/>
              </a:ext>
            </a:extLst>
          </p:cNvPr>
          <p:cNvGrpSpPr/>
          <p:nvPr/>
        </p:nvGrpSpPr>
        <p:grpSpPr>
          <a:xfrm>
            <a:off x="810770" y="4364811"/>
            <a:ext cx="1247687" cy="422750"/>
            <a:chOff x="6867134" y="4057330"/>
            <a:chExt cx="708743" cy="422750"/>
          </a:xfrm>
          <a:solidFill>
            <a:schemeClr val="accent2">
              <a:lumMod val="75000"/>
            </a:schemeClr>
          </a:solidFill>
        </p:grpSpPr>
        <p:sp>
          <p:nvSpPr>
            <p:cNvPr id="128" name="Oval 127">
              <a:extLst>
                <a:ext uri="{FF2B5EF4-FFF2-40B4-BE49-F238E27FC236}">
                  <a16:creationId xmlns:a16="http://schemas.microsoft.com/office/drawing/2014/main" id="{72A38C60-B31D-4C6A-91E6-8A15C5323E69}"/>
                </a:ext>
              </a:extLst>
            </p:cNvPr>
            <p:cNvSpPr/>
            <p:nvPr/>
          </p:nvSpPr>
          <p:spPr>
            <a:xfrm>
              <a:off x="6867134" y="4057330"/>
              <a:ext cx="421830" cy="422750"/>
            </a:xfrm>
            <a:prstGeom prst="ellipse">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1489502-1675-48B5-BD3A-C7B30F0D2E46}"/>
                </a:ext>
              </a:extLst>
            </p:cNvPr>
            <p:cNvSpPr/>
            <p:nvPr/>
          </p:nvSpPr>
          <p:spPr>
            <a:xfrm>
              <a:off x="7154047" y="4057330"/>
              <a:ext cx="421830" cy="422750"/>
            </a:xfrm>
            <a:prstGeom prst="ellipse">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Arrow Connector 129">
            <a:extLst>
              <a:ext uri="{FF2B5EF4-FFF2-40B4-BE49-F238E27FC236}">
                <a16:creationId xmlns:a16="http://schemas.microsoft.com/office/drawing/2014/main" id="{41884B24-C3A6-435B-A699-7D7ED4AB7157}"/>
              </a:ext>
            </a:extLst>
          </p:cNvPr>
          <p:cNvCxnSpPr/>
          <p:nvPr/>
        </p:nvCxnSpPr>
        <p:spPr>
          <a:xfrm>
            <a:off x="1089653" y="5104073"/>
            <a:ext cx="796291"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ED5FC090-222E-49BA-ACF6-189693F665CA}"/>
              </a:ext>
            </a:extLst>
          </p:cNvPr>
          <p:cNvSpPr txBox="1"/>
          <p:nvPr/>
        </p:nvSpPr>
        <p:spPr>
          <a:xfrm>
            <a:off x="535563" y="4895335"/>
            <a:ext cx="530916" cy="369332"/>
          </a:xfrm>
          <a:prstGeom prst="rect">
            <a:avLst/>
          </a:prstGeom>
          <a:noFill/>
        </p:spPr>
        <p:txBody>
          <a:bodyPr wrap="none" rtlCol="0">
            <a:spAutoFit/>
          </a:bodyPr>
          <a:lstStyle/>
          <a:p>
            <a:pPr algn="ctr"/>
            <a:r>
              <a:rPr lang="en-US" b="1" dirty="0"/>
              <a:t>F6P</a:t>
            </a:r>
          </a:p>
        </p:txBody>
      </p:sp>
      <p:sp>
        <p:nvSpPr>
          <p:cNvPr id="132" name="TextBox 131">
            <a:extLst>
              <a:ext uri="{FF2B5EF4-FFF2-40B4-BE49-F238E27FC236}">
                <a16:creationId xmlns:a16="http://schemas.microsoft.com/office/drawing/2014/main" id="{658B6B34-76F3-44B0-A20A-137388D4A77D}"/>
              </a:ext>
            </a:extLst>
          </p:cNvPr>
          <p:cNvSpPr txBox="1"/>
          <p:nvPr/>
        </p:nvSpPr>
        <p:spPr>
          <a:xfrm>
            <a:off x="1903863" y="4930718"/>
            <a:ext cx="837089" cy="369332"/>
          </a:xfrm>
          <a:prstGeom prst="rect">
            <a:avLst/>
          </a:prstGeom>
          <a:noFill/>
        </p:spPr>
        <p:txBody>
          <a:bodyPr wrap="none" rtlCol="0">
            <a:spAutoFit/>
          </a:bodyPr>
          <a:lstStyle/>
          <a:p>
            <a:pPr algn="ctr"/>
            <a:r>
              <a:rPr lang="en-US" b="1" dirty="0"/>
              <a:t>F2,6BP</a:t>
            </a:r>
          </a:p>
        </p:txBody>
      </p:sp>
      <p:cxnSp>
        <p:nvCxnSpPr>
          <p:cNvPr id="133" name="Straight Arrow Connector 132">
            <a:extLst>
              <a:ext uri="{FF2B5EF4-FFF2-40B4-BE49-F238E27FC236}">
                <a16:creationId xmlns:a16="http://schemas.microsoft.com/office/drawing/2014/main" id="{88D48536-47CA-4242-A148-14EEB52345D1}"/>
              </a:ext>
            </a:extLst>
          </p:cNvPr>
          <p:cNvCxnSpPr>
            <a:cxnSpLocks/>
          </p:cNvCxnSpPr>
          <p:nvPr/>
        </p:nvCxnSpPr>
        <p:spPr>
          <a:xfrm flipH="1">
            <a:off x="943437" y="3090580"/>
            <a:ext cx="845082"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2A2CFC91-A28D-48C0-8528-C8A71FD7BE33}"/>
              </a:ext>
            </a:extLst>
          </p:cNvPr>
          <p:cNvSpPr txBox="1"/>
          <p:nvPr/>
        </p:nvSpPr>
        <p:spPr>
          <a:xfrm>
            <a:off x="482378" y="2867659"/>
            <a:ext cx="530916" cy="369332"/>
          </a:xfrm>
          <a:prstGeom prst="rect">
            <a:avLst/>
          </a:prstGeom>
          <a:noFill/>
        </p:spPr>
        <p:txBody>
          <a:bodyPr wrap="none" rtlCol="0">
            <a:spAutoFit/>
          </a:bodyPr>
          <a:lstStyle/>
          <a:p>
            <a:pPr algn="ctr"/>
            <a:r>
              <a:rPr lang="en-US" b="1" dirty="0"/>
              <a:t>F6P</a:t>
            </a:r>
          </a:p>
        </p:txBody>
      </p:sp>
      <p:sp>
        <p:nvSpPr>
          <p:cNvPr id="135" name="TextBox 134">
            <a:extLst>
              <a:ext uri="{FF2B5EF4-FFF2-40B4-BE49-F238E27FC236}">
                <a16:creationId xmlns:a16="http://schemas.microsoft.com/office/drawing/2014/main" id="{3F5B1449-BAFA-4ADB-B38E-FD8B7CFE4C72}"/>
              </a:ext>
            </a:extLst>
          </p:cNvPr>
          <p:cNvSpPr txBox="1"/>
          <p:nvPr/>
        </p:nvSpPr>
        <p:spPr>
          <a:xfrm>
            <a:off x="1850678" y="2903042"/>
            <a:ext cx="837089" cy="369332"/>
          </a:xfrm>
          <a:prstGeom prst="rect">
            <a:avLst/>
          </a:prstGeom>
          <a:noFill/>
        </p:spPr>
        <p:txBody>
          <a:bodyPr wrap="none" rtlCol="0">
            <a:spAutoFit/>
          </a:bodyPr>
          <a:lstStyle/>
          <a:p>
            <a:pPr algn="ctr"/>
            <a:r>
              <a:rPr lang="en-US" b="1" dirty="0"/>
              <a:t>F2,6BP</a:t>
            </a:r>
          </a:p>
        </p:txBody>
      </p:sp>
      <p:cxnSp>
        <p:nvCxnSpPr>
          <p:cNvPr id="143" name="Straight Arrow Connector 142">
            <a:extLst>
              <a:ext uri="{FF2B5EF4-FFF2-40B4-BE49-F238E27FC236}">
                <a16:creationId xmlns:a16="http://schemas.microsoft.com/office/drawing/2014/main" id="{2925C2C7-0B3A-4FBB-B23E-5D70A4450108}"/>
              </a:ext>
            </a:extLst>
          </p:cNvPr>
          <p:cNvCxnSpPr>
            <a:cxnSpLocks/>
            <a:stCxn id="25" idx="3"/>
          </p:cNvCxnSpPr>
          <p:nvPr/>
        </p:nvCxnSpPr>
        <p:spPr>
          <a:xfrm flipV="1">
            <a:off x="4863870" y="3631294"/>
            <a:ext cx="1366809" cy="286836"/>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52E76182-9E33-4043-913C-39D214815DA3}"/>
              </a:ext>
            </a:extLst>
          </p:cNvPr>
          <p:cNvCxnSpPr>
            <a:cxnSpLocks/>
            <a:stCxn id="25" idx="1"/>
          </p:cNvCxnSpPr>
          <p:nvPr/>
        </p:nvCxnSpPr>
        <p:spPr>
          <a:xfrm flipH="1" flipV="1">
            <a:off x="2287618" y="3597362"/>
            <a:ext cx="1391322" cy="320768"/>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2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110C-5160-42AB-9E6A-F6EC01FB304D}"/>
              </a:ext>
            </a:extLst>
          </p:cNvPr>
          <p:cNvSpPr>
            <a:spLocks noGrp="1"/>
          </p:cNvSpPr>
          <p:nvPr>
            <p:ph type="title"/>
          </p:nvPr>
        </p:nvSpPr>
        <p:spPr>
          <a:xfrm>
            <a:off x="1659972" y="79048"/>
            <a:ext cx="7210332" cy="779462"/>
          </a:xfrm>
        </p:spPr>
        <p:txBody>
          <a:bodyPr/>
          <a:lstStyle/>
          <a:p>
            <a:r>
              <a:rPr lang="en-US" dirty="0"/>
              <a:t>Fructose Regulatory Bypass</a:t>
            </a:r>
          </a:p>
        </p:txBody>
      </p:sp>
      <p:grpSp>
        <p:nvGrpSpPr>
          <p:cNvPr id="109" name="Group 108">
            <a:extLst>
              <a:ext uri="{FF2B5EF4-FFF2-40B4-BE49-F238E27FC236}">
                <a16:creationId xmlns:a16="http://schemas.microsoft.com/office/drawing/2014/main" id="{F43154C0-6726-45AB-A54B-BF5FA8506D44}"/>
              </a:ext>
            </a:extLst>
          </p:cNvPr>
          <p:cNvGrpSpPr/>
          <p:nvPr/>
        </p:nvGrpSpPr>
        <p:grpSpPr>
          <a:xfrm>
            <a:off x="281658" y="902309"/>
            <a:ext cx="8702508" cy="4941981"/>
            <a:chOff x="281658" y="902309"/>
            <a:chExt cx="8702508" cy="4941981"/>
          </a:xfrm>
        </p:grpSpPr>
        <p:sp>
          <p:nvSpPr>
            <p:cNvPr id="6" name="Flowchart: Alternate Process 5">
              <a:extLst>
                <a:ext uri="{FF2B5EF4-FFF2-40B4-BE49-F238E27FC236}">
                  <a16:creationId xmlns:a16="http://schemas.microsoft.com/office/drawing/2014/main" id="{77A4A4C4-2BFE-438C-9E80-88FA187CBB2E}"/>
                </a:ext>
              </a:extLst>
            </p:cNvPr>
            <p:cNvSpPr/>
            <p:nvPr/>
          </p:nvSpPr>
          <p:spPr>
            <a:xfrm>
              <a:off x="6305106" y="1940752"/>
              <a:ext cx="1894979" cy="359454"/>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Fructose</a:t>
              </a:r>
            </a:p>
          </p:txBody>
        </p:sp>
        <p:sp>
          <p:nvSpPr>
            <p:cNvPr id="8" name="Left Arrow 6">
              <a:extLst>
                <a:ext uri="{FF2B5EF4-FFF2-40B4-BE49-F238E27FC236}">
                  <a16:creationId xmlns:a16="http://schemas.microsoft.com/office/drawing/2014/main" id="{C62B7F41-0265-46BA-9CB6-FE0261740CAA}"/>
                </a:ext>
              </a:extLst>
            </p:cNvPr>
            <p:cNvSpPr/>
            <p:nvPr/>
          </p:nvSpPr>
          <p:spPr>
            <a:xfrm>
              <a:off x="4318470" y="1899248"/>
              <a:ext cx="1746523" cy="400958"/>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0">
              <a:extLst>
                <a:ext uri="{FF2B5EF4-FFF2-40B4-BE49-F238E27FC236}">
                  <a16:creationId xmlns:a16="http://schemas.microsoft.com/office/drawing/2014/main" id="{D23E1D5F-9F34-4205-9492-D11B011519DF}"/>
                </a:ext>
              </a:extLst>
            </p:cNvPr>
            <p:cNvSpPr/>
            <p:nvPr/>
          </p:nvSpPr>
          <p:spPr>
            <a:xfrm>
              <a:off x="3832409" y="4377941"/>
              <a:ext cx="1270615"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1A43ACC-00EF-4A9E-BAF8-0EA2CF52648C}"/>
                </a:ext>
              </a:extLst>
            </p:cNvPr>
            <p:cNvSpPr txBox="1"/>
            <p:nvPr/>
          </p:nvSpPr>
          <p:spPr>
            <a:xfrm>
              <a:off x="1716086" y="3403260"/>
              <a:ext cx="974947" cy="307777"/>
            </a:xfrm>
            <a:prstGeom prst="rect">
              <a:avLst/>
            </a:prstGeom>
            <a:noFill/>
          </p:spPr>
          <p:txBody>
            <a:bodyPr wrap="none" rtlCol="0">
              <a:spAutoFit/>
            </a:bodyPr>
            <a:lstStyle/>
            <a:p>
              <a:pPr algn="r"/>
              <a:r>
                <a:rPr lang="en-US" sz="1400" b="1" i="1" dirty="0"/>
                <a:t>Aldolase A</a:t>
              </a:r>
            </a:p>
          </p:txBody>
        </p:sp>
        <p:sp>
          <p:nvSpPr>
            <p:cNvPr id="24" name="TextBox 23">
              <a:extLst>
                <a:ext uri="{FF2B5EF4-FFF2-40B4-BE49-F238E27FC236}">
                  <a16:creationId xmlns:a16="http://schemas.microsoft.com/office/drawing/2014/main" id="{3E54AAC5-601F-41D0-AC4F-351324F679E2}"/>
                </a:ext>
              </a:extLst>
            </p:cNvPr>
            <p:cNvSpPr txBox="1"/>
            <p:nvPr/>
          </p:nvSpPr>
          <p:spPr>
            <a:xfrm>
              <a:off x="5932687" y="5147208"/>
              <a:ext cx="947888" cy="307777"/>
            </a:xfrm>
            <a:prstGeom prst="rect">
              <a:avLst/>
            </a:prstGeom>
            <a:noFill/>
          </p:spPr>
          <p:txBody>
            <a:bodyPr wrap="none" rtlCol="0">
              <a:spAutoFit/>
            </a:bodyPr>
            <a:lstStyle/>
            <a:p>
              <a:pPr algn="r"/>
              <a:r>
                <a:rPr lang="en-US" sz="1400" b="1" i="1" dirty="0" err="1"/>
                <a:t>Triokinase</a:t>
              </a:r>
              <a:endParaRPr lang="en-US" sz="1400" b="1" i="1" dirty="0"/>
            </a:p>
          </p:txBody>
        </p:sp>
        <p:sp>
          <p:nvSpPr>
            <p:cNvPr id="28" name="TextBox 27">
              <a:extLst>
                <a:ext uri="{FF2B5EF4-FFF2-40B4-BE49-F238E27FC236}">
                  <a16:creationId xmlns:a16="http://schemas.microsoft.com/office/drawing/2014/main" id="{D363AEDA-8419-47DF-BDB4-41D986E195A0}"/>
                </a:ext>
              </a:extLst>
            </p:cNvPr>
            <p:cNvSpPr txBox="1"/>
            <p:nvPr/>
          </p:nvSpPr>
          <p:spPr>
            <a:xfrm>
              <a:off x="7337661" y="2558795"/>
              <a:ext cx="1129989" cy="307777"/>
            </a:xfrm>
            <a:prstGeom prst="rect">
              <a:avLst/>
            </a:prstGeom>
            <a:noFill/>
          </p:spPr>
          <p:txBody>
            <a:bodyPr wrap="none" rtlCol="0">
              <a:spAutoFit/>
            </a:bodyPr>
            <a:lstStyle/>
            <a:p>
              <a:pPr algn="r"/>
              <a:r>
                <a:rPr lang="en-US" sz="1400" b="1" i="1" dirty="0"/>
                <a:t>Fructokinase</a:t>
              </a:r>
            </a:p>
          </p:txBody>
        </p:sp>
        <p:sp>
          <p:nvSpPr>
            <p:cNvPr id="29" name="Left Arrow 6">
              <a:extLst>
                <a:ext uri="{FF2B5EF4-FFF2-40B4-BE49-F238E27FC236}">
                  <a16:creationId xmlns:a16="http://schemas.microsoft.com/office/drawing/2014/main" id="{3D9A2972-795D-45DF-90C8-57B86EC07F11}"/>
                </a:ext>
              </a:extLst>
            </p:cNvPr>
            <p:cNvSpPr/>
            <p:nvPr/>
          </p:nvSpPr>
          <p:spPr>
            <a:xfrm rot="16200000">
              <a:off x="6929872" y="2555520"/>
              <a:ext cx="645447"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F314ED1-2C54-4D12-B7CE-94709C151B98}"/>
                </a:ext>
              </a:extLst>
            </p:cNvPr>
            <p:cNvSpPr txBox="1"/>
            <p:nvPr/>
          </p:nvSpPr>
          <p:spPr>
            <a:xfrm>
              <a:off x="3740064" y="4107513"/>
              <a:ext cx="1428789" cy="307777"/>
            </a:xfrm>
            <a:prstGeom prst="rect">
              <a:avLst/>
            </a:prstGeom>
            <a:noFill/>
          </p:spPr>
          <p:txBody>
            <a:bodyPr wrap="none" rtlCol="0">
              <a:spAutoFit/>
            </a:bodyPr>
            <a:lstStyle/>
            <a:p>
              <a:pPr algn="r"/>
              <a:r>
                <a:rPr lang="en-US" sz="1400" b="1" i="1" dirty="0"/>
                <a:t>Triose Isomerase</a:t>
              </a:r>
            </a:p>
          </p:txBody>
        </p:sp>
        <p:grpSp>
          <p:nvGrpSpPr>
            <p:cNvPr id="34" name="Group 33">
              <a:extLst>
                <a:ext uri="{FF2B5EF4-FFF2-40B4-BE49-F238E27FC236}">
                  <a16:creationId xmlns:a16="http://schemas.microsoft.com/office/drawing/2014/main" id="{F705C830-3923-4860-86BB-73B28C1F1F00}"/>
                </a:ext>
              </a:extLst>
            </p:cNvPr>
            <p:cNvGrpSpPr/>
            <p:nvPr/>
          </p:nvGrpSpPr>
          <p:grpSpPr>
            <a:xfrm>
              <a:off x="281658" y="962229"/>
              <a:ext cx="3930000" cy="4882061"/>
              <a:chOff x="2063675" y="958867"/>
              <a:chExt cx="3930000" cy="4882061"/>
            </a:xfrm>
          </p:grpSpPr>
          <p:sp>
            <p:nvSpPr>
              <p:cNvPr id="5" name="Flowchart: Alternate Process 4">
                <a:extLst>
                  <a:ext uri="{FF2B5EF4-FFF2-40B4-BE49-F238E27FC236}">
                    <a16:creationId xmlns:a16="http://schemas.microsoft.com/office/drawing/2014/main" id="{76052E25-1860-4AC9-93FD-EAD344131375}"/>
                  </a:ext>
                </a:extLst>
              </p:cNvPr>
              <p:cNvSpPr/>
              <p:nvPr/>
            </p:nvSpPr>
            <p:spPr>
              <a:xfrm>
                <a:off x="3750458" y="4364366"/>
                <a:ext cx="1694905" cy="536027"/>
              </a:xfrm>
              <a:prstGeom prst="flowChartAlternateProcess">
                <a:avLst/>
              </a:prstGeom>
              <a:solidFill>
                <a:schemeClr val="accent2">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Glyceraldehyde 3-phosphate</a:t>
                </a:r>
              </a:p>
            </p:txBody>
          </p:sp>
          <p:sp>
            <p:nvSpPr>
              <p:cNvPr id="7" name="Flowchart: Alternate Process 6">
                <a:extLst>
                  <a:ext uri="{FF2B5EF4-FFF2-40B4-BE49-F238E27FC236}">
                    <a16:creationId xmlns:a16="http://schemas.microsoft.com/office/drawing/2014/main" id="{1D3F1F24-C967-4661-AFBA-081484EA7AB7}"/>
                  </a:ext>
                </a:extLst>
              </p:cNvPr>
              <p:cNvSpPr/>
              <p:nvPr/>
            </p:nvSpPr>
            <p:spPr>
              <a:xfrm>
                <a:off x="3513878" y="963806"/>
                <a:ext cx="2273388" cy="359454"/>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 6-phosphate</a:t>
                </a:r>
              </a:p>
            </p:txBody>
          </p:sp>
          <p:sp>
            <p:nvSpPr>
              <p:cNvPr id="10" name="Left Arrow 8">
                <a:extLst>
                  <a:ext uri="{FF2B5EF4-FFF2-40B4-BE49-F238E27FC236}">
                    <a16:creationId xmlns:a16="http://schemas.microsoft.com/office/drawing/2014/main" id="{263E9A63-592D-46DB-A7B3-EC34C36F1326}"/>
                  </a:ext>
                </a:extLst>
              </p:cNvPr>
              <p:cNvSpPr/>
              <p:nvPr/>
            </p:nvSpPr>
            <p:spPr>
              <a:xfrm rot="16200000">
                <a:off x="4370887" y="2478792"/>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9">
                <a:extLst>
                  <a:ext uri="{FF2B5EF4-FFF2-40B4-BE49-F238E27FC236}">
                    <a16:creationId xmlns:a16="http://schemas.microsoft.com/office/drawing/2014/main" id="{ABDC5F42-BB62-40F8-BB8E-C6CF564231D6}"/>
                  </a:ext>
                </a:extLst>
              </p:cNvPr>
              <p:cNvSpPr/>
              <p:nvPr/>
            </p:nvSpPr>
            <p:spPr>
              <a:xfrm rot="16200000">
                <a:off x="4378737" y="3911185"/>
                <a:ext cx="391613"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1">
                <a:extLst>
                  <a:ext uri="{FF2B5EF4-FFF2-40B4-BE49-F238E27FC236}">
                    <a16:creationId xmlns:a16="http://schemas.microsoft.com/office/drawing/2014/main" id="{C095D2A2-ACAF-45F5-8F92-187013E98728}"/>
                  </a:ext>
                </a:extLst>
              </p:cNvPr>
              <p:cNvSpPr/>
              <p:nvPr/>
            </p:nvSpPr>
            <p:spPr>
              <a:xfrm rot="16200000">
                <a:off x="4423549" y="1510607"/>
                <a:ext cx="454047" cy="290086"/>
              </a:xfrm>
              <a:prstGeom prst="lef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2">
                <a:extLst>
                  <a:ext uri="{FF2B5EF4-FFF2-40B4-BE49-F238E27FC236}">
                    <a16:creationId xmlns:a16="http://schemas.microsoft.com/office/drawing/2014/main" id="{BECBE5FB-9261-4322-A90A-4E6932F70125}"/>
                  </a:ext>
                </a:extLst>
              </p:cNvPr>
              <p:cNvSpPr/>
              <p:nvPr/>
            </p:nvSpPr>
            <p:spPr>
              <a:xfrm rot="16200000">
                <a:off x="4344977" y="3454336"/>
                <a:ext cx="454047" cy="290086"/>
              </a:xfrm>
              <a:prstGeom prst="lef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345262-56E3-4036-87CC-EBCA34AFA834}"/>
                  </a:ext>
                </a:extLst>
              </p:cNvPr>
              <p:cNvSpPr txBox="1"/>
              <p:nvPr/>
            </p:nvSpPr>
            <p:spPr>
              <a:xfrm>
                <a:off x="2063675" y="958867"/>
                <a:ext cx="1269771" cy="369332"/>
              </a:xfrm>
              <a:prstGeom prst="rect">
                <a:avLst/>
              </a:prstGeom>
              <a:solidFill>
                <a:schemeClr val="bg1"/>
              </a:solidFill>
            </p:spPr>
            <p:txBody>
              <a:bodyPr wrap="none" rtlCol="0">
                <a:spAutoFit/>
              </a:bodyPr>
              <a:lstStyle/>
              <a:p>
                <a:r>
                  <a:rPr lang="en-US" b="1" dirty="0"/>
                  <a:t>GLYCOLYSIS</a:t>
                </a:r>
              </a:p>
            </p:txBody>
          </p:sp>
          <p:sp>
            <p:nvSpPr>
              <p:cNvPr id="16" name="TextBox 15">
                <a:extLst>
                  <a:ext uri="{FF2B5EF4-FFF2-40B4-BE49-F238E27FC236}">
                    <a16:creationId xmlns:a16="http://schemas.microsoft.com/office/drawing/2014/main" id="{4CEFBDF1-F136-47D1-A743-8BD88FBDB827}"/>
                  </a:ext>
                </a:extLst>
              </p:cNvPr>
              <p:cNvSpPr txBox="1"/>
              <p:nvPr/>
            </p:nvSpPr>
            <p:spPr>
              <a:xfrm>
                <a:off x="4054999" y="5471596"/>
                <a:ext cx="1034001" cy="369332"/>
              </a:xfrm>
              <a:prstGeom prst="rect">
                <a:avLst/>
              </a:prstGeom>
              <a:noFill/>
            </p:spPr>
            <p:txBody>
              <a:bodyPr wrap="none" rtlCol="0">
                <a:spAutoFit/>
              </a:bodyPr>
              <a:lstStyle/>
              <a:p>
                <a:r>
                  <a:rPr lang="en-US" b="1" dirty="0"/>
                  <a:t>Pyruvate</a:t>
                </a:r>
              </a:p>
            </p:txBody>
          </p:sp>
          <p:sp>
            <p:nvSpPr>
              <p:cNvPr id="27" name="Left Arrow 25">
                <a:extLst>
                  <a:ext uri="{FF2B5EF4-FFF2-40B4-BE49-F238E27FC236}">
                    <a16:creationId xmlns:a16="http://schemas.microsoft.com/office/drawing/2014/main" id="{7FD4E4A6-45E8-41B7-8ADF-280469DCAA64}"/>
                  </a:ext>
                </a:extLst>
              </p:cNvPr>
              <p:cNvSpPr/>
              <p:nvPr/>
            </p:nvSpPr>
            <p:spPr>
              <a:xfrm rot="16200000">
                <a:off x="4344977" y="5109592"/>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Alternate Process 31">
                <a:extLst>
                  <a:ext uri="{FF2B5EF4-FFF2-40B4-BE49-F238E27FC236}">
                    <a16:creationId xmlns:a16="http://schemas.microsoft.com/office/drawing/2014/main" id="{0AB84730-B2FA-4101-ACCC-80004B4B1DD3}"/>
                  </a:ext>
                </a:extLst>
              </p:cNvPr>
              <p:cNvSpPr/>
              <p:nvPr/>
            </p:nvSpPr>
            <p:spPr>
              <a:xfrm>
                <a:off x="3461216" y="1974739"/>
                <a:ext cx="2273388" cy="359454"/>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Fructose 6-phosphate</a:t>
                </a:r>
              </a:p>
            </p:txBody>
          </p:sp>
          <p:sp>
            <p:nvSpPr>
              <p:cNvPr id="33" name="Flowchart: Alternate Process 32">
                <a:extLst>
                  <a:ext uri="{FF2B5EF4-FFF2-40B4-BE49-F238E27FC236}">
                    <a16:creationId xmlns:a16="http://schemas.microsoft.com/office/drawing/2014/main" id="{6D1CE47B-BB75-49D9-BBF1-BF3CC0257E1D}"/>
                  </a:ext>
                </a:extLst>
              </p:cNvPr>
              <p:cNvSpPr/>
              <p:nvPr/>
            </p:nvSpPr>
            <p:spPr>
              <a:xfrm>
                <a:off x="3202145" y="2898408"/>
                <a:ext cx="2791530" cy="359454"/>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Fructose 2,6-bisphosphate</a:t>
                </a:r>
              </a:p>
            </p:txBody>
          </p:sp>
        </p:grpSp>
        <p:sp>
          <p:nvSpPr>
            <p:cNvPr id="35" name="TextBox 34">
              <a:extLst>
                <a:ext uri="{FF2B5EF4-FFF2-40B4-BE49-F238E27FC236}">
                  <a16:creationId xmlns:a16="http://schemas.microsoft.com/office/drawing/2014/main" id="{93930F45-0E05-4EB5-8960-CE3F6FC4D8D7}"/>
                </a:ext>
              </a:extLst>
            </p:cNvPr>
            <p:cNvSpPr txBox="1"/>
            <p:nvPr/>
          </p:nvSpPr>
          <p:spPr>
            <a:xfrm>
              <a:off x="4747817" y="1658814"/>
              <a:ext cx="1034643" cy="307777"/>
            </a:xfrm>
            <a:prstGeom prst="rect">
              <a:avLst/>
            </a:prstGeom>
            <a:noFill/>
          </p:spPr>
          <p:txBody>
            <a:bodyPr wrap="none" rtlCol="0">
              <a:spAutoFit/>
            </a:bodyPr>
            <a:lstStyle/>
            <a:p>
              <a:pPr algn="r"/>
              <a:r>
                <a:rPr lang="en-US" sz="1400" b="1" i="1" dirty="0"/>
                <a:t>Hexokinase</a:t>
              </a:r>
            </a:p>
          </p:txBody>
        </p:sp>
        <p:sp>
          <p:nvSpPr>
            <p:cNvPr id="36" name="TextBox 35">
              <a:extLst>
                <a:ext uri="{FF2B5EF4-FFF2-40B4-BE49-F238E27FC236}">
                  <a16:creationId xmlns:a16="http://schemas.microsoft.com/office/drawing/2014/main" id="{88544183-3AD2-4005-BDD8-A6D5B60E8DA2}"/>
                </a:ext>
              </a:extLst>
            </p:cNvPr>
            <p:cNvSpPr txBox="1"/>
            <p:nvPr/>
          </p:nvSpPr>
          <p:spPr>
            <a:xfrm>
              <a:off x="2934710" y="2427553"/>
              <a:ext cx="551754" cy="307777"/>
            </a:xfrm>
            <a:prstGeom prst="rect">
              <a:avLst/>
            </a:prstGeom>
            <a:noFill/>
          </p:spPr>
          <p:txBody>
            <a:bodyPr wrap="none" rtlCol="0">
              <a:spAutoFit/>
            </a:bodyPr>
            <a:lstStyle/>
            <a:p>
              <a:pPr algn="r"/>
              <a:r>
                <a:rPr lang="en-US" sz="1400" b="1" i="1" dirty="0"/>
                <a:t>PFK1</a:t>
              </a:r>
            </a:p>
          </p:txBody>
        </p:sp>
        <p:sp>
          <p:nvSpPr>
            <p:cNvPr id="37" name="Flowchart: Alternate Process 36">
              <a:extLst>
                <a:ext uri="{FF2B5EF4-FFF2-40B4-BE49-F238E27FC236}">
                  <a16:creationId xmlns:a16="http://schemas.microsoft.com/office/drawing/2014/main" id="{05CBFC67-70D1-4D65-80DE-DE0DAF7DA6A4}"/>
                </a:ext>
              </a:extLst>
            </p:cNvPr>
            <p:cNvSpPr/>
            <p:nvPr/>
          </p:nvSpPr>
          <p:spPr>
            <a:xfrm>
              <a:off x="6064993" y="3170288"/>
              <a:ext cx="2320285" cy="359454"/>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Fructose-1-phosphate</a:t>
              </a:r>
            </a:p>
          </p:txBody>
        </p:sp>
        <p:sp>
          <p:nvSpPr>
            <p:cNvPr id="38" name="TextBox 37">
              <a:extLst>
                <a:ext uri="{FF2B5EF4-FFF2-40B4-BE49-F238E27FC236}">
                  <a16:creationId xmlns:a16="http://schemas.microsoft.com/office/drawing/2014/main" id="{B8312756-238D-4E6C-911F-65D1849DB47F}"/>
                </a:ext>
              </a:extLst>
            </p:cNvPr>
            <p:cNvSpPr txBox="1"/>
            <p:nvPr/>
          </p:nvSpPr>
          <p:spPr>
            <a:xfrm>
              <a:off x="5986595" y="3744986"/>
              <a:ext cx="966931" cy="307777"/>
            </a:xfrm>
            <a:prstGeom prst="rect">
              <a:avLst/>
            </a:prstGeom>
            <a:noFill/>
          </p:spPr>
          <p:txBody>
            <a:bodyPr wrap="none" rtlCol="0">
              <a:spAutoFit/>
            </a:bodyPr>
            <a:lstStyle/>
            <a:p>
              <a:pPr algn="r"/>
              <a:r>
                <a:rPr lang="en-US" sz="1400" b="1" i="1" dirty="0"/>
                <a:t>Aldolase B</a:t>
              </a:r>
            </a:p>
          </p:txBody>
        </p:sp>
        <p:sp>
          <p:nvSpPr>
            <p:cNvPr id="39" name="Left Arrow 9">
              <a:extLst>
                <a:ext uri="{FF2B5EF4-FFF2-40B4-BE49-F238E27FC236}">
                  <a16:creationId xmlns:a16="http://schemas.microsoft.com/office/drawing/2014/main" id="{A699C5CA-B415-4ABB-87A7-18D5327083DB}"/>
                </a:ext>
              </a:extLst>
            </p:cNvPr>
            <p:cNvSpPr/>
            <p:nvPr/>
          </p:nvSpPr>
          <p:spPr>
            <a:xfrm rot="17931988">
              <a:off x="6849439" y="3832193"/>
              <a:ext cx="522534" cy="201643"/>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Alternate Process 39">
              <a:extLst>
                <a:ext uri="{FF2B5EF4-FFF2-40B4-BE49-F238E27FC236}">
                  <a16:creationId xmlns:a16="http://schemas.microsoft.com/office/drawing/2014/main" id="{D0F8FC32-B9E6-48A7-8071-7A5A6088C5D3}"/>
                </a:ext>
              </a:extLst>
            </p:cNvPr>
            <p:cNvSpPr/>
            <p:nvPr/>
          </p:nvSpPr>
          <p:spPr>
            <a:xfrm>
              <a:off x="7289261" y="4252133"/>
              <a:ext cx="1694905" cy="359455"/>
            </a:xfrm>
            <a:prstGeom prst="flowChartAlternateProcess">
              <a:avLst/>
            </a:prstGeom>
            <a:solidFill>
              <a:schemeClr val="accent2">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Glyceraldehyde</a:t>
              </a:r>
            </a:p>
          </p:txBody>
        </p:sp>
        <p:sp>
          <p:nvSpPr>
            <p:cNvPr id="41" name="Left Arrow 9">
              <a:extLst>
                <a:ext uri="{FF2B5EF4-FFF2-40B4-BE49-F238E27FC236}">
                  <a16:creationId xmlns:a16="http://schemas.microsoft.com/office/drawing/2014/main" id="{D6D6B4B0-3BA8-448B-9236-C731271AE457}"/>
                </a:ext>
              </a:extLst>
            </p:cNvPr>
            <p:cNvSpPr/>
            <p:nvPr/>
          </p:nvSpPr>
          <p:spPr>
            <a:xfrm rot="14384178">
              <a:off x="7251673" y="3816038"/>
              <a:ext cx="533778" cy="207193"/>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Alternate Process 41">
              <a:extLst>
                <a:ext uri="{FF2B5EF4-FFF2-40B4-BE49-F238E27FC236}">
                  <a16:creationId xmlns:a16="http://schemas.microsoft.com/office/drawing/2014/main" id="{A89F8B9C-E81B-49C6-A4B7-0E7287977FF6}"/>
                </a:ext>
              </a:extLst>
            </p:cNvPr>
            <p:cNvSpPr/>
            <p:nvPr/>
          </p:nvSpPr>
          <p:spPr>
            <a:xfrm>
              <a:off x="5216726" y="4252133"/>
              <a:ext cx="1958833" cy="611071"/>
            </a:xfrm>
            <a:prstGeom prst="flowChartAlternateProcess">
              <a:avLst/>
            </a:prstGeom>
            <a:solidFill>
              <a:schemeClr val="accent4">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Dihydroxyacetone Phosphate</a:t>
              </a:r>
            </a:p>
          </p:txBody>
        </p:sp>
        <p:sp>
          <p:nvSpPr>
            <p:cNvPr id="43" name="TextBox 42">
              <a:extLst>
                <a:ext uri="{FF2B5EF4-FFF2-40B4-BE49-F238E27FC236}">
                  <a16:creationId xmlns:a16="http://schemas.microsoft.com/office/drawing/2014/main" id="{BEFA3E5E-E235-434B-B1F5-E9B6F4A2399E}"/>
                </a:ext>
              </a:extLst>
            </p:cNvPr>
            <p:cNvSpPr txBox="1"/>
            <p:nvPr/>
          </p:nvSpPr>
          <p:spPr>
            <a:xfrm>
              <a:off x="1184010" y="3867239"/>
              <a:ext cx="1428789" cy="307777"/>
            </a:xfrm>
            <a:prstGeom prst="rect">
              <a:avLst/>
            </a:prstGeom>
            <a:noFill/>
          </p:spPr>
          <p:txBody>
            <a:bodyPr wrap="none" rtlCol="0">
              <a:spAutoFit/>
            </a:bodyPr>
            <a:lstStyle/>
            <a:p>
              <a:pPr algn="r"/>
              <a:r>
                <a:rPr lang="en-US" sz="1400" b="1" i="1" dirty="0"/>
                <a:t>Triose Isomerase</a:t>
              </a:r>
            </a:p>
          </p:txBody>
        </p:sp>
        <p:sp>
          <p:nvSpPr>
            <p:cNvPr id="44" name="Left Arrow 6">
              <a:extLst>
                <a:ext uri="{FF2B5EF4-FFF2-40B4-BE49-F238E27FC236}">
                  <a16:creationId xmlns:a16="http://schemas.microsoft.com/office/drawing/2014/main" id="{7866F823-DE0C-419E-8ECA-3FEC95675B7F}"/>
                </a:ext>
              </a:extLst>
            </p:cNvPr>
            <p:cNvSpPr/>
            <p:nvPr/>
          </p:nvSpPr>
          <p:spPr>
            <a:xfrm rot="1647740">
              <a:off x="3619422" y="5035877"/>
              <a:ext cx="1392441" cy="400958"/>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EF8709B-9A4A-4D28-87C8-E7671B6C9896}"/>
                </a:ext>
              </a:extLst>
            </p:cNvPr>
            <p:cNvSpPr/>
            <p:nvPr/>
          </p:nvSpPr>
          <p:spPr>
            <a:xfrm>
              <a:off x="4898802" y="5428671"/>
              <a:ext cx="3265428" cy="2266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8648F1-E842-4988-9E96-9E1D505B9D1B}"/>
                </a:ext>
              </a:extLst>
            </p:cNvPr>
            <p:cNvSpPr/>
            <p:nvPr/>
          </p:nvSpPr>
          <p:spPr>
            <a:xfrm rot="16200000">
              <a:off x="7608278" y="5020129"/>
              <a:ext cx="1043682" cy="22660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8" name="Ink 47">
                  <a:extLst>
                    <a:ext uri="{FF2B5EF4-FFF2-40B4-BE49-F238E27FC236}">
                      <a16:creationId xmlns:a16="http://schemas.microsoft.com/office/drawing/2014/main" id="{1865EA7C-6C2E-4FF3-8ADA-E79CD89494FB}"/>
                    </a:ext>
                  </a:extLst>
                </p14:cNvPr>
                <p14:cNvContentPartPr/>
                <p14:nvPr/>
              </p14:nvContentPartPr>
              <p14:xfrm>
                <a:off x="4841983" y="5523555"/>
                <a:ext cx="64800" cy="32040"/>
              </p14:xfrm>
            </p:contentPart>
          </mc:Choice>
          <mc:Fallback xmlns="">
            <p:pic>
              <p:nvPicPr>
                <p:cNvPr id="48" name="Ink 47">
                  <a:extLst>
                    <a:ext uri="{FF2B5EF4-FFF2-40B4-BE49-F238E27FC236}">
                      <a16:creationId xmlns:a16="http://schemas.microsoft.com/office/drawing/2014/main" id="{1865EA7C-6C2E-4FF3-8ADA-E79CD89494FB}"/>
                    </a:ext>
                  </a:extLst>
                </p:cNvPr>
                <p:cNvPicPr/>
                <p:nvPr/>
              </p:nvPicPr>
              <p:blipFill>
                <a:blip r:embed="rId4"/>
                <a:stretch>
                  <a:fillRect/>
                </a:stretch>
              </p:blipFill>
              <p:spPr>
                <a:xfrm>
                  <a:off x="4806343" y="5487555"/>
                  <a:ext cx="136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7" name="Ink 76">
                  <a:extLst>
                    <a:ext uri="{FF2B5EF4-FFF2-40B4-BE49-F238E27FC236}">
                      <a16:creationId xmlns:a16="http://schemas.microsoft.com/office/drawing/2014/main" id="{E5E571A7-DA5D-4787-847C-DED36B81D458}"/>
                    </a:ext>
                  </a:extLst>
                </p14:cNvPr>
                <p14:cNvContentPartPr/>
                <p14:nvPr/>
              </p14:nvContentPartPr>
              <p14:xfrm>
                <a:off x="7974045" y="5573940"/>
                <a:ext cx="360" cy="360"/>
              </p14:xfrm>
            </p:contentPart>
          </mc:Choice>
          <mc:Fallback xmlns="">
            <p:pic>
              <p:nvPicPr>
                <p:cNvPr id="77" name="Ink 76">
                  <a:extLst>
                    <a:ext uri="{FF2B5EF4-FFF2-40B4-BE49-F238E27FC236}">
                      <a16:creationId xmlns:a16="http://schemas.microsoft.com/office/drawing/2014/main" id="{E5E571A7-DA5D-4787-847C-DED36B81D458}"/>
                    </a:ext>
                  </a:extLst>
                </p:cNvPr>
                <p:cNvPicPr/>
                <p:nvPr/>
              </p:nvPicPr>
              <p:blipFill>
                <a:blip r:embed="rId6"/>
                <a:stretch>
                  <a:fillRect/>
                </a:stretch>
              </p:blipFill>
              <p:spPr>
                <a:xfrm>
                  <a:off x="7938405" y="5537940"/>
                  <a:ext cx="72000" cy="72000"/>
                </a:xfrm>
                <a:prstGeom prst="rect">
                  <a:avLst/>
                </a:prstGeom>
              </p:spPr>
            </p:pic>
          </mc:Fallback>
        </mc:AlternateContent>
        <p:grpSp>
          <p:nvGrpSpPr>
            <p:cNvPr id="88" name="Group 87">
              <a:extLst>
                <a:ext uri="{FF2B5EF4-FFF2-40B4-BE49-F238E27FC236}">
                  <a16:creationId xmlns:a16="http://schemas.microsoft.com/office/drawing/2014/main" id="{8692B9EF-C882-4641-BC7F-79885D7B9666}"/>
                </a:ext>
              </a:extLst>
            </p:cNvPr>
            <p:cNvGrpSpPr/>
            <p:nvPr/>
          </p:nvGrpSpPr>
          <p:grpSpPr>
            <a:xfrm>
              <a:off x="7972245" y="5470980"/>
              <a:ext cx="74520" cy="143280"/>
              <a:chOff x="7972245" y="5470980"/>
              <a:chExt cx="74520" cy="143280"/>
            </a:xfrm>
          </p:grpSpPr>
          <mc:AlternateContent xmlns:mc="http://schemas.openxmlformats.org/markup-compatibility/2006" xmlns:p14="http://schemas.microsoft.com/office/powerpoint/2010/main">
            <mc:Choice Requires="p14">
              <p:contentPart p14:bwMode="auto" r:id="rId7">
                <p14:nvContentPartPr>
                  <p14:cNvPr id="64" name="Ink 63">
                    <a:extLst>
                      <a:ext uri="{FF2B5EF4-FFF2-40B4-BE49-F238E27FC236}">
                        <a16:creationId xmlns:a16="http://schemas.microsoft.com/office/drawing/2014/main" id="{611C7B31-126F-4DED-A2B5-8FAAA3B0E2A6}"/>
                      </a:ext>
                    </a:extLst>
                  </p14:cNvPr>
                  <p14:cNvContentPartPr/>
                  <p14:nvPr/>
                </p14:nvContentPartPr>
                <p14:xfrm>
                  <a:off x="8025525" y="5474580"/>
                  <a:ext cx="360" cy="360"/>
                </p14:xfrm>
              </p:contentPart>
            </mc:Choice>
            <mc:Fallback xmlns="">
              <p:pic>
                <p:nvPicPr>
                  <p:cNvPr id="64" name="Ink 63">
                    <a:extLst>
                      <a:ext uri="{FF2B5EF4-FFF2-40B4-BE49-F238E27FC236}">
                        <a16:creationId xmlns:a16="http://schemas.microsoft.com/office/drawing/2014/main" id="{611C7B31-126F-4DED-A2B5-8FAAA3B0E2A6}"/>
                      </a:ext>
                    </a:extLst>
                  </p:cNvPr>
                  <p:cNvPicPr/>
                  <p:nvPr/>
                </p:nvPicPr>
                <p:blipFill>
                  <a:blip r:embed="rId6"/>
                  <a:stretch>
                    <a:fillRect/>
                  </a:stretch>
                </p:blipFill>
                <p:spPr>
                  <a:xfrm>
                    <a:off x="7989885" y="54389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5" name="Ink 64">
                    <a:extLst>
                      <a:ext uri="{FF2B5EF4-FFF2-40B4-BE49-F238E27FC236}">
                        <a16:creationId xmlns:a16="http://schemas.microsoft.com/office/drawing/2014/main" id="{BC070A9C-F281-4C9F-A96B-1497D62747A9}"/>
                      </a:ext>
                    </a:extLst>
                  </p14:cNvPr>
                  <p14:cNvContentPartPr/>
                  <p14:nvPr/>
                </p14:nvContentPartPr>
                <p14:xfrm>
                  <a:off x="8023725" y="5470980"/>
                  <a:ext cx="360" cy="360"/>
                </p14:xfrm>
              </p:contentPart>
            </mc:Choice>
            <mc:Fallback xmlns="">
              <p:pic>
                <p:nvPicPr>
                  <p:cNvPr id="65" name="Ink 64">
                    <a:extLst>
                      <a:ext uri="{FF2B5EF4-FFF2-40B4-BE49-F238E27FC236}">
                        <a16:creationId xmlns:a16="http://schemas.microsoft.com/office/drawing/2014/main" id="{BC070A9C-F281-4C9F-A96B-1497D62747A9}"/>
                      </a:ext>
                    </a:extLst>
                  </p:cNvPr>
                  <p:cNvPicPr/>
                  <p:nvPr/>
                </p:nvPicPr>
                <p:blipFill>
                  <a:blip r:embed="rId6"/>
                  <a:stretch>
                    <a:fillRect/>
                  </a:stretch>
                </p:blipFill>
                <p:spPr>
                  <a:xfrm>
                    <a:off x="7987725" y="54349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a:extLst>
                      <a:ext uri="{FF2B5EF4-FFF2-40B4-BE49-F238E27FC236}">
                        <a16:creationId xmlns:a16="http://schemas.microsoft.com/office/drawing/2014/main" id="{6BF8701F-7F51-40F5-9AF9-87F063B96E52}"/>
                      </a:ext>
                    </a:extLst>
                  </p14:cNvPr>
                  <p14:cNvContentPartPr/>
                  <p14:nvPr/>
                </p14:nvContentPartPr>
                <p14:xfrm>
                  <a:off x="8021925" y="5564220"/>
                  <a:ext cx="360" cy="360"/>
                </p14:xfrm>
              </p:contentPart>
            </mc:Choice>
            <mc:Fallback xmlns="">
              <p:pic>
                <p:nvPicPr>
                  <p:cNvPr id="67" name="Ink 66">
                    <a:extLst>
                      <a:ext uri="{FF2B5EF4-FFF2-40B4-BE49-F238E27FC236}">
                        <a16:creationId xmlns:a16="http://schemas.microsoft.com/office/drawing/2014/main" id="{6BF8701F-7F51-40F5-9AF9-87F063B96E52}"/>
                      </a:ext>
                    </a:extLst>
                  </p:cNvPr>
                  <p:cNvPicPr/>
                  <p:nvPr/>
                </p:nvPicPr>
                <p:blipFill>
                  <a:blip r:embed="rId6"/>
                  <a:stretch>
                    <a:fillRect/>
                  </a:stretch>
                </p:blipFill>
                <p:spPr>
                  <a:xfrm>
                    <a:off x="7985925" y="55285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Ink 67">
                    <a:extLst>
                      <a:ext uri="{FF2B5EF4-FFF2-40B4-BE49-F238E27FC236}">
                        <a16:creationId xmlns:a16="http://schemas.microsoft.com/office/drawing/2014/main" id="{F30A1691-D80E-47B6-ABC3-E389981B0572}"/>
                      </a:ext>
                    </a:extLst>
                  </p14:cNvPr>
                  <p14:cNvContentPartPr/>
                  <p14:nvPr/>
                </p14:nvContentPartPr>
                <p14:xfrm>
                  <a:off x="8019765" y="5506980"/>
                  <a:ext cx="360" cy="360"/>
                </p14:xfrm>
              </p:contentPart>
            </mc:Choice>
            <mc:Fallback xmlns="">
              <p:pic>
                <p:nvPicPr>
                  <p:cNvPr id="68" name="Ink 67">
                    <a:extLst>
                      <a:ext uri="{FF2B5EF4-FFF2-40B4-BE49-F238E27FC236}">
                        <a16:creationId xmlns:a16="http://schemas.microsoft.com/office/drawing/2014/main" id="{F30A1691-D80E-47B6-ABC3-E389981B0572}"/>
                      </a:ext>
                    </a:extLst>
                  </p:cNvPr>
                  <p:cNvPicPr/>
                  <p:nvPr/>
                </p:nvPicPr>
                <p:blipFill>
                  <a:blip r:embed="rId6"/>
                  <a:stretch>
                    <a:fillRect/>
                  </a:stretch>
                </p:blipFill>
                <p:spPr>
                  <a:xfrm>
                    <a:off x="7984125" y="54713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 name="Ink 69">
                    <a:extLst>
                      <a:ext uri="{FF2B5EF4-FFF2-40B4-BE49-F238E27FC236}">
                        <a16:creationId xmlns:a16="http://schemas.microsoft.com/office/drawing/2014/main" id="{5C8EE25B-2BEE-462A-B2A8-2D6DFE025915}"/>
                      </a:ext>
                    </a:extLst>
                  </p14:cNvPr>
                  <p14:cNvContentPartPr/>
                  <p14:nvPr/>
                </p14:nvContentPartPr>
                <p14:xfrm>
                  <a:off x="8010405" y="5590860"/>
                  <a:ext cx="360" cy="360"/>
                </p14:xfrm>
              </p:contentPart>
            </mc:Choice>
            <mc:Fallback xmlns="">
              <p:pic>
                <p:nvPicPr>
                  <p:cNvPr id="70" name="Ink 69">
                    <a:extLst>
                      <a:ext uri="{FF2B5EF4-FFF2-40B4-BE49-F238E27FC236}">
                        <a16:creationId xmlns:a16="http://schemas.microsoft.com/office/drawing/2014/main" id="{5C8EE25B-2BEE-462A-B2A8-2D6DFE025915}"/>
                      </a:ext>
                    </a:extLst>
                  </p:cNvPr>
                  <p:cNvPicPr/>
                  <p:nvPr/>
                </p:nvPicPr>
                <p:blipFill>
                  <a:blip r:embed="rId6"/>
                  <a:stretch>
                    <a:fillRect/>
                  </a:stretch>
                </p:blipFill>
                <p:spPr>
                  <a:xfrm>
                    <a:off x="7974405" y="555522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2" name="Ink 71">
                    <a:extLst>
                      <a:ext uri="{FF2B5EF4-FFF2-40B4-BE49-F238E27FC236}">
                        <a16:creationId xmlns:a16="http://schemas.microsoft.com/office/drawing/2014/main" id="{27B0F5F7-5F43-4BFD-99DB-0328AFC1E30E}"/>
                      </a:ext>
                    </a:extLst>
                  </p14:cNvPr>
                  <p14:cNvContentPartPr/>
                  <p14:nvPr/>
                </p14:nvContentPartPr>
                <p14:xfrm>
                  <a:off x="8046405" y="5613900"/>
                  <a:ext cx="360" cy="360"/>
                </p14:xfrm>
              </p:contentPart>
            </mc:Choice>
            <mc:Fallback xmlns="">
              <p:pic>
                <p:nvPicPr>
                  <p:cNvPr id="72" name="Ink 71">
                    <a:extLst>
                      <a:ext uri="{FF2B5EF4-FFF2-40B4-BE49-F238E27FC236}">
                        <a16:creationId xmlns:a16="http://schemas.microsoft.com/office/drawing/2014/main" id="{27B0F5F7-5F43-4BFD-99DB-0328AFC1E30E}"/>
                      </a:ext>
                    </a:extLst>
                  </p:cNvPr>
                  <p:cNvPicPr/>
                  <p:nvPr/>
                </p:nvPicPr>
                <p:blipFill>
                  <a:blip r:embed="rId6"/>
                  <a:stretch>
                    <a:fillRect/>
                  </a:stretch>
                </p:blipFill>
                <p:spPr>
                  <a:xfrm>
                    <a:off x="8010765" y="55779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3" name="Ink 72">
                    <a:extLst>
                      <a:ext uri="{FF2B5EF4-FFF2-40B4-BE49-F238E27FC236}">
                        <a16:creationId xmlns:a16="http://schemas.microsoft.com/office/drawing/2014/main" id="{310563F5-B624-4541-B4F1-7D24B6B2139A}"/>
                      </a:ext>
                    </a:extLst>
                  </p14:cNvPr>
                  <p14:cNvContentPartPr/>
                  <p14:nvPr/>
                </p14:nvContentPartPr>
                <p14:xfrm>
                  <a:off x="8025525" y="5613900"/>
                  <a:ext cx="360" cy="360"/>
                </p14:xfrm>
              </p:contentPart>
            </mc:Choice>
            <mc:Fallback xmlns="">
              <p:pic>
                <p:nvPicPr>
                  <p:cNvPr id="73" name="Ink 72">
                    <a:extLst>
                      <a:ext uri="{FF2B5EF4-FFF2-40B4-BE49-F238E27FC236}">
                        <a16:creationId xmlns:a16="http://schemas.microsoft.com/office/drawing/2014/main" id="{310563F5-B624-4541-B4F1-7D24B6B2139A}"/>
                      </a:ext>
                    </a:extLst>
                  </p:cNvPr>
                  <p:cNvPicPr/>
                  <p:nvPr/>
                </p:nvPicPr>
                <p:blipFill>
                  <a:blip r:embed="rId6"/>
                  <a:stretch>
                    <a:fillRect/>
                  </a:stretch>
                </p:blipFill>
                <p:spPr>
                  <a:xfrm>
                    <a:off x="7989885" y="55779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9" name="Ink 78">
                    <a:extLst>
                      <a:ext uri="{FF2B5EF4-FFF2-40B4-BE49-F238E27FC236}">
                        <a16:creationId xmlns:a16="http://schemas.microsoft.com/office/drawing/2014/main" id="{B38A4214-069D-464A-A234-3554021C67A5}"/>
                      </a:ext>
                    </a:extLst>
                  </p14:cNvPr>
                  <p14:cNvContentPartPr/>
                  <p14:nvPr/>
                </p14:nvContentPartPr>
                <p14:xfrm>
                  <a:off x="7978005" y="5568180"/>
                  <a:ext cx="360" cy="360"/>
                </p14:xfrm>
              </p:contentPart>
            </mc:Choice>
            <mc:Fallback xmlns="">
              <p:pic>
                <p:nvPicPr>
                  <p:cNvPr id="79" name="Ink 78">
                    <a:extLst>
                      <a:ext uri="{FF2B5EF4-FFF2-40B4-BE49-F238E27FC236}">
                        <a16:creationId xmlns:a16="http://schemas.microsoft.com/office/drawing/2014/main" id="{B38A4214-069D-464A-A234-3554021C67A5}"/>
                      </a:ext>
                    </a:extLst>
                  </p:cNvPr>
                  <p:cNvPicPr/>
                  <p:nvPr/>
                </p:nvPicPr>
                <p:blipFill>
                  <a:blip r:embed="rId6"/>
                  <a:stretch>
                    <a:fillRect/>
                  </a:stretch>
                </p:blipFill>
                <p:spPr>
                  <a:xfrm>
                    <a:off x="7942005" y="55321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1" name="Ink 80">
                    <a:extLst>
                      <a:ext uri="{FF2B5EF4-FFF2-40B4-BE49-F238E27FC236}">
                        <a16:creationId xmlns:a16="http://schemas.microsoft.com/office/drawing/2014/main" id="{92772236-49EE-4820-B493-1FD6FD573C19}"/>
                      </a:ext>
                    </a:extLst>
                  </p14:cNvPr>
                  <p14:cNvContentPartPr/>
                  <p14:nvPr/>
                </p14:nvContentPartPr>
                <p14:xfrm>
                  <a:off x="7972245" y="5568180"/>
                  <a:ext cx="360" cy="360"/>
                </p14:xfrm>
              </p:contentPart>
            </mc:Choice>
            <mc:Fallback xmlns="">
              <p:pic>
                <p:nvPicPr>
                  <p:cNvPr id="81" name="Ink 80">
                    <a:extLst>
                      <a:ext uri="{FF2B5EF4-FFF2-40B4-BE49-F238E27FC236}">
                        <a16:creationId xmlns:a16="http://schemas.microsoft.com/office/drawing/2014/main" id="{92772236-49EE-4820-B493-1FD6FD573C19}"/>
                      </a:ext>
                    </a:extLst>
                  </p:cNvPr>
                  <p:cNvPicPr/>
                  <p:nvPr/>
                </p:nvPicPr>
                <p:blipFill>
                  <a:blip r:embed="rId6"/>
                  <a:stretch>
                    <a:fillRect/>
                  </a:stretch>
                </p:blipFill>
                <p:spPr>
                  <a:xfrm>
                    <a:off x="7936245" y="55321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3" name="Ink 82">
                    <a:extLst>
                      <a:ext uri="{FF2B5EF4-FFF2-40B4-BE49-F238E27FC236}">
                        <a16:creationId xmlns:a16="http://schemas.microsoft.com/office/drawing/2014/main" id="{34217E6A-9D4C-460D-995A-3351FB1F3D0D}"/>
                      </a:ext>
                    </a:extLst>
                  </p14:cNvPr>
                  <p14:cNvContentPartPr/>
                  <p14:nvPr/>
                </p14:nvContentPartPr>
                <p14:xfrm>
                  <a:off x="7993125" y="5568180"/>
                  <a:ext cx="360" cy="360"/>
                </p14:xfrm>
              </p:contentPart>
            </mc:Choice>
            <mc:Fallback xmlns="">
              <p:pic>
                <p:nvPicPr>
                  <p:cNvPr id="83" name="Ink 82">
                    <a:extLst>
                      <a:ext uri="{FF2B5EF4-FFF2-40B4-BE49-F238E27FC236}">
                        <a16:creationId xmlns:a16="http://schemas.microsoft.com/office/drawing/2014/main" id="{34217E6A-9D4C-460D-995A-3351FB1F3D0D}"/>
                      </a:ext>
                    </a:extLst>
                  </p:cNvPr>
                  <p:cNvPicPr/>
                  <p:nvPr/>
                </p:nvPicPr>
                <p:blipFill>
                  <a:blip r:embed="rId6"/>
                  <a:stretch>
                    <a:fillRect/>
                  </a:stretch>
                </p:blipFill>
                <p:spPr>
                  <a:xfrm>
                    <a:off x="7957485" y="55321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5" name="Ink 84">
                    <a:extLst>
                      <a:ext uri="{FF2B5EF4-FFF2-40B4-BE49-F238E27FC236}">
                        <a16:creationId xmlns:a16="http://schemas.microsoft.com/office/drawing/2014/main" id="{0E814D1A-DEAA-4D0F-A19F-CAAB3960CFC7}"/>
                      </a:ext>
                    </a:extLst>
                  </p14:cNvPr>
                  <p14:cNvContentPartPr/>
                  <p14:nvPr/>
                </p14:nvContentPartPr>
                <p14:xfrm>
                  <a:off x="7993125" y="5568180"/>
                  <a:ext cx="360" cy="360"/>
                </p14:xfrm>
              </p:contentPart>
            </mc:Choice>
            <mc:Fallback xmlns="">
              <p:pic>
                <p:nvPicPr>
                  <p:cNvPr id="85" name="Ink 84">
                    <a:extLst>
                      <a:ext uri="{FF2B5EF4-FFF2-40B4-BE49-F238E27FC236}">
                        <a16:creationId xmlns:a16="http://schemas.microsoft.com/office/drawing/2014/main" id="{0E814D1A-DEAA-4D0F-A19F-CAAB3960CFC7}"/>
                      </a:ext>
                    </a:extLst>
                  </p:cNvPr>
                  <p:cNvPicPr/>
                  <p:nvPr/>
                </p:nvPicPr>
                <p:blipFill>
                  <a:blip r:embed="rId6"/>
                  <a:stretch>
                    <a:fillRect/>
                  </a:stretch>
                </p:blipFill>
                <p:spPr>
                  <a:xfrm>
                    <a:off x="7957485" y="55321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7" name="Ink 86">
                    <a:extLst>
                      <a:ext uri="{FF2B5EF4-FFF2-40B4-BE49-F238E27FC236}">
                        <a16:creationId xmlns:a16="http://schemas.microsoft.com/office/drawing/2014/main" id="{D3E1CD6C-E1D6-4F10-B6B9-8537950B2368}"/>
                      </a:ext>
                    </a:extLst>
                  </p14:cNvPr>
                  <p14:cNvContentPartPr/>
                  <p14:nvPr/>
                </p14:nvContentPartPr>
                <p14:xfrm>
                  <a:off x="7994925" y="5577540"/>
                  <a:ext cx="360" cy="360"/>
                </p14:xfrm>
              </p:contentPart>
            </mc:Choice>
            <mc:Fallback xmlns="">
              <p:pic>
                <p:nvPicPr>
                  <p:cNvPr id="87" name="Ink 86">
                    <a:extLst>
                      <a:ext uri="{FF2B5EF4-FFF2-40B4-BE49-F238E27FC236}">
                        <a16:creationId xmlns:a16="http://schemas.microsoft.com/office/drawing/2014/main" id="{D3E1CD6C-E1D6-4F10-B6B9-8537950B2368}"/>
                      </a:ext>
                    </a:extLst>
                  </p:cNvPr>
                  <p:cNvPicPr/>
                  <p:nvPr/>
                </p:nvPicPr>
                <p:blipFill>
                  <a:blip r:embed="rId6"/>
                  <a:stretch>
                    <a:fillRect/>
                  </a:stretch>
                </p:blipFill>
                <p:spPr>
                  <a:xfrm>
                    <a:off x="7959285" y="5541900"/>
                    <a:ext cx="72000" cy="72000"/>
                  </a:xfrm>
                  <a:prstGeom prst="rect">
                    <a:avLst/>
                  </a:prstGeom>
                </p:spPr>
              </p:pic>
            </mc:Fallback>
          </mc:AlternateContent>
        </p:grpSp>
        <p:grpSp>
          <p:nvGrpSpPr>
            <p:cNvPr id="102" name="Group 101">
              <a:extLst>
                <a:ext uri="{FF2B5EF4-FFF2-40B4-BE49-F238E27FC236}">
                  <a16:creationId xmlns:a16="http://schemas.microsoft.com/office/drawing/2014/main" id="{39414B13-EA97-470C-A966-9B44176F5C12}"/>
                </a:ext>
              </a:extLst>
            </p:cNvPr>
            <p:cNvGrpSpPr/>
            <p:nvPr/>
          </p:nvGrpSpPr>
          <p:grpSpPr>
            <a:xfrm>
              <a:off x="4891965" y="5470980"/>
              <a:ext cx="17280" cy="137520"/>
              <a:chOff x="4891965" y="5470980"/>
              <a:chExt cx="17280" cy="137520"/>
            </a:xfrm>
          </p:grpSpPr>
          <mc:AlternateContent xmlns:mc="http://schemas.openxmlformats.org/markup-compatibility/2006" xmlns:p14="http://schemas.microsoft.com/office/powerpoint/2010/main">
            <mc:Choice Requires="p14">
              <p:contentPart p14:bwMode="auto" r:id="rId19">
                <p14:nvContentPartPr>
                  <p14:cNvPr id="51" name="Ink 50">
                    <a:extLst>
                      <a:ext uri="{FF2B5EF4-FFF2-40B4-BE49-F238E27FC236}">
                        <a16:creationId xmlns:a16="http://schemas.microsoft.com/office/drawing/2014/main" id="{1AD8B5C3-94A0-452E-9E8C-FEF268D79507}"/>
                      </a:ext>
                    </a:extLst>
                  </p14:cNvPr>
                  <p14:cNvContentPartPr/>
                  <p14:nvPr/>
                </p14:nvContentPartPr>
                <p14:xfrm>
                  <a:off x="4891965" y="5480340"/>
                  <a:ext cx="360" cy="360"/>
                </p14:xfrm>
              </p:contentPart>
            </mc:Choice>
            <mc:Fallback xmlns="">
              <p:pic>
                <p:nvPicPr>
                  <p:cNvPr id="51" name="Ink 50">
                    <a:extLst>
                      <a:ext uri="{FF2B5EF4-FFF2-40B4-BE49-F238E27FC236}">
                        <a16:creationId xmlns:a16="http://schemas.microsoft.com/office/drawing/2014/main" id="{1AD8B5C3-94A0-452E-9E8C-FEF268D79507}"/>
                      </a:ext>
                    </a:extLst>
                  </p:cNvPr>
                  <p:cNvPicPr/>
                  <p:nvPr/>
                </p:nvPicPr>
                <p:blipFill>
                  <a:blip r:embed="rId6"/>
                  <a:stretch>
                    <a:fillRect/>
                  </a:stretch>
                </p:blipFill>
                <p:spPr>
                  <a:xfrm>
                    <a:off x="4855965" y="54447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Ink 51">
                    <a:extLst>
                      <a:ext uri="{FF2B5EF4-FFF2-40B4-BE49-F238E27FC236}">
                        <a16:creationId xmlns:a16="http://schemas.microsoft.com/office/drawing/2014/main" id="{1471436A-3336-4AEF-B165-76C3A48FFD07}"/>
                      </a:ext>
                    </a:extLst>
                  </p14:cNvPr>
                  <p14:cNvContentPartPr/>
                  <p14:nvPr/>
                </p14:nvContentPartPr>
                <p14:xfrm>
                  <a:off x="4903125" y="5520300"/>
                  <a:ext cx="360" cy="360"/>
                </p14:xfrm>
              </p:contentPart>
            </mc:Choice>
            <mc:Fallback xmlns="">
              <p:pic>
                <p:nvPicPr>
                  <p:cNvPr id="52" name="Ink 51">
                    <a:extLst>
                      <a:ext uri="{FF2B5EF4-FFF2-40B4-BE49-F238E27FC236}">
                        <a16:creationId xmlns:a16="http://schemas.microsoft.com/office/drawing/2014/main" id="{1471436A-3336-4AEF-B165-76C3A48FFD07}"/>
                      </a:ext>
                    </a:extLst>
                  </p:cNvPr>
                  <p:cNvPicPr/>
                  <p:nvPr/>
                </p:nvPicPr>
                <p:blipFill>
                  <a:blip r:embed="rId6"/>
                  <a:stretch>
                    <a:fillRect/>
                  </a:stretch>
                </p:blipFill>
                <p:spPr>
                  <a:xfrm>
                    <a:off x="4867485" y="54846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 name="Ink 55">
                    <a:extLst>
                      <a:ext uri="{FF2B5EF4-FFF2-40B4-BE49-F238E27FC236}">
                        <a16:creationId xmlns:a16="http://schemas.microsoft.com/office/drawing/2014/main" id="{7B5EC007-B619-42A7-A9CE-9BC6C8B2408C}"/>
                      </a:ext>
                    </a:extLst>
                  </p14:cNvPr>
                  <p14:cNvContentPartPr/>
                  <p14:nvPr/>
                </p14:nvContentPartPr>
                <p14:xfrm>
                  <a:off x="4893765" y="5480340"/>
                  <a:ext cx="360" cy="360"/>
                </p14:xfrm>
              </p:contentPart>
            </mc:Choice>
            <mc:Fallback xmlns="">
              <p:pic>
                <p:nvPicPr>
                  <p:cNvPr id="56" name="Ink 55">
                    <a:extLst>
                      <a:ext uri="{FF2B5EF4-FFF2-40B4-BE49-F238E27FC236}">
                        <a16:creationId xmlns:a16="http://schemas.microsoft.com/office/drawing/2014/main" id="{7B5EC007-B619-42A7-A9CE-9BC6C8B2408C}"/>
                      </a:ext>
                    </a:extLst>
                  </p:cNvPr>
                  <p:cNvPicPr/>
                  <p:nvPr/>
                </p:nvPicPr>
                <p:blipFill>
                  <a:blip r:embed="rId6"/>
                  <a:stretch>
                    <a:fillRect/>
                  </a:stretch>
                </p:blipFill>
                <p:spPr>
                  <a:xfrm>
                    <a:off x="4857765" y="54447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 name="Ink 56">
                    <a:extLst>
                      <a:ext uri="{FF2B5EF4-FFF2-40B4-BE49-F238E27FC236}">
                        <a16:creationId xmlns:a16="http://schemas.microsoft.com/office/drawing/2014/main" id="{FEA6B4B3-230C-49F2-8B52-0BB63CA48018}"/>
                      </a:ext>
                    </a:extLst>
                  </p14:cNvPr>
                  <p14:cNvContentPartPr/>
                  <p14:nvPr/>
                </p14:nvContentPartPr>
                <p14:xfrm>
                  <a:off x="4893765" y="5474580"/>
                  <a:ext cx="360" cy="360"/>
                </p14:xfrm>
              </p:contentPart>
            </mc:Choice>
            <mc:Fallback xmlns="">
              <p:pic>
                <p:nvPicPr>
                  <p:cNvPr id="57" name="Ink 56">
                    <a:extLst>
                      <a:ext uri="{FF2B5EF4-FFF2-40B4-BE49-F238E27FC236}">
                        <a16:creationId xmlns:a16="http://schemas.microsoft.com/office/drawing/2014/main" id="{FEA6B4B3-230C-49F2-8B52-0BB63CA48018}"/>
                      </a:ext>
                    </a:extLst>
                  </p:cNvPr>
                  <p:cNvPicPr/>
                  <p:nvPr/>
                </p:nvPicPr>
                <p:blipFill>
                  <a:blip r:embed="rId6"/>
                  <a:stretch>
                    <a:fillRect/>
                  </a:stretch>
                </p:blipFill>
                <p:spPr>
                  <a:xfrm>
                    <a:off x="4857765" y="54389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9" name="Ink 58">
                    <a:extLst>
                      <a:ext uri="{FF2B5EF4-FFF2-40B4-BE49-F238E27FC236}">
                        <a16:creationId xmlns:a16="http://schemas.microsoft.com/office/drawing/2014/main" id="{0C5215BB-679D-4621-B77B-847715E66A21}"/>
                      </a:ext>
                    </a:extLst>
                  </p14:cNvPr>
                  <p14:cNvContentPartPr/>
                  <p14:nvPr/>
                </p14:nvContentPartPr>
                <p14:xfrm>
                  <a:off x="4891965" y="5568180"/>
                  <a:ext cx="360" cy="360"/>
                </p14:xfrm>
              </p:contentPart>
            </mc:Choice>
            <mc:Fallback xmlns="">
              <p:pic>
                <p:nvPicPr>
                  <p:cNvPr id="59" name="Ink 58">
                    <a:extLst>
                      <a:ext uri="{FF2B5EF4-FFF2-40B4-BE49-F238E27FC236}">
                        <a16:creationId xmlns:a16="http://schemas.microsoft.com/office/drawing/2014/main" id="{0C5215BB-679D-4621-B77B-847715E66A21}"/>
                      </a:ext>
                    </a:extLst>
                  </p:cNvPr>
                  <p:cNvPicPr/>
                  <p:nvPr/>
                </p:nvPicPr>
                <p:blipFill>
                  <a:blip r:embed="rId6"/>
                  <a:stretch>
                    <a:fillRect/>
                  </a:stretch>
                </p:blipFill>
                <p:spPr>
                  <a:xfrm>
                    <a:off x="4855965" y="55321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0" name="Ink 59">
                    <a:extLst>
                      <a:ext uri="{FF2B5EF4-FFF2-40B4-BE49-F238E27FC236}">
                        <a16:creationId xmlns:a16="http://schemas.microsoft.com/office/drawing/2014/main" id="{CFFD2ADC-3F7B-47B9-8058-0B3CB5E1BE52}"/>
                      </a:ext>
                    </a:extLst>
                  </p14:cNvPr>
                  <p14:cNvContentPartPr/>
                  <p14:nvPr/>
                </p14:nvContentPartPr>
                <p14:xfrm>
                  <a:off x="4891965" y="5589060"/>
                  <a:ext cx="360" cy="360"/>
                </p14:xfrm>
              </p:contentPart>
            </mc:Choice>
            <mc:Fallback xmlns="">
              <p:pic>
                <p:nvPicPr>
                  <p:cNvPr id="60" name="Ink 59">
                    <a:extLst>
                      <a:ext uri="{FF2B5EF4-FFF2-40B4-BE49-F238E27FC236}">
                        <a16:creationId xmlns:a16="http://schemas.microsoft.com/office/drawing/2014/main" id="{CFFD2ADC-3F7B-47B9-8058-0B3CB5E1BE52}"/>
                      </a:ext>
                    </a:extLst>
                  </p:cNvPr>
                  <p:cNvPicPr/>
                  <p:nvPr/>
                </p:nvPicPr>
                <p:blipFill>
                  <a:blip r:embed="rId6"/>
                  <a:stretch>
                    <a:fillRect/>
                  </a:stretch>
                </p:blipFill>
                <p:spPr>
                  <a:xfrm>
                    <a:off x="4855965" y="55530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 name="Ink 61">
                    <a:extLst>
                      <a:ext uri="{FF2B5EF4-FFF2-40B4-BE49-F238E27FC236}">
                        <a16:creationId xmlns:a16="http://schemas.microsoft.com/office/drawing/2014/main" id="{E1D1AD45-ADD6-4D71-BF68-0F14A1451354}"/>
                      </a:ext>
                    </a:extLst>
                  </p14:cNvPr>
                  <p14:cNvContentPartPr/>
                  <p14:nvPr/>
                </p14:nvContentPartPr>
                <p14:xfrm>
                  <a:off x="4908885" y="5608140"/>
                  <a:ext cx="360" cy="360"/>
                </p14:xfrm>
              </p:contentPart>
            </mc:Choice>
            <mc:Fallback xmlns="">
              <p:pic>
                <p:nvPicPr>
                  <p:cNvPr id="62" name="Ink 61">
                    <a:extLst>
                      <a:ext uri="{FF2B5EF4-FFF2-40B4-BE49-F238E27FC236}">
                        <a16:creationId xmlns:a16="http://schemas.microsoft.com/office/drawing/2014/main" id="{E1D1AD45-ADD6-4D71-BF68-0F14A1451354}"/>
                      </a:ext>
                    </a:extLst>
                  </p:cNvPr>
                  <p:cNvPicPr/>
                  <p:nvPr/>
                </p:nvPicPr>
                <p:blipFill>
                  <a:blip r:embed="rId6"/>
                  <a:stretch>
                    <a:fillRect/>
                  </a:stretch>
                </p:blipFill>
                <p:spPr>
                  <a:xfrm>
                    <a:off x="4873245" y="55721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Ink 94">
                    <a:extLst>
                      <a:ext uri="{FF2B5EF4-FFF2-40B4-BE49-F238E27FC236}">
                        <a16:creationId xmlns:a16="http://schemas.microsoft.com/office/drawing/2014/main" id="{7B3C81EC-FCF9-498C-B696-67B54937E6C7}"/>
                      </a:ext>
                    </a:extLst>
                  </p14:cNvPr>
                  <p14:cNvContentPartPr/>
                  <p14:nvPr/>
                </p14:nvContentPartPr>
                <p14:xfrm>
                  <a:off x="4905330" y="5505180"/>
                  <a:ext cx="360" cy="360"/>
                </p14:xfrm>
              </p:contentPart>
            </mc:Choice>
            <mc:Fallback xmlns="">
              <p:pic>
                <p:nvPicPr>
                  <p:cNvPr id="95" name="Ink 94">
                    <a:extLst>
                      <a:ext uri="{FF2B5EF4-FFF2-40B4-BE49-F238E27FC236}">
                        <a16:creationId xmlns:a16="http://schemas.microsoft.com/office/drawing/2014/main" id="{7B3C81EC-FCF9-498C-B696-67B54937E6C7}"/>
                      </a:ext>
                    </a:extLst>
                  </p:cNvPr>
                  <p:cNvPicPr/>
                  <p:nvPr/>
                </p:nvPicPr>
                <p:blipFill>
                  <a:blip r:embed="rId6"/>
                  <a:stretch>
                    <a:fillRect/>
                  </a:stretch>
                </p:blipFill>
                <p:spPr>
                  <a:xfrm>
                    <a:off x="4869330" y="54695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6" name="Ink 95">
                    <a:extLst>
                      <a:ext uri="{FF2B5EF4-FFF2-40B4-BE49-F238E27FC236}">
                        <a16:creationId xmlns:a16="http://schemas.microsoft.com/office/drawing/2014/main" id="{1B587C3E-6662-4BCC-AFDF-7483DF0645BB}"/>
                      </a:ext>
                    </a:extLst>
                  </p14:cNvPr>
                  <p14:cNvContentPartPr/>
                  <p14:nvPr/>
                </p14:nvContentPartPr>
                <p14:xfrm>
                  <a:off x="4905330" y="5501220"/>
                  <a:ext cx="360" cy="360"/>
                </p14:xfrm>
              </p:contentPart>
            </mc:Choice>
            <mc:Fallback xmlns="">
              <p:pic>
                <p:nvPicPr>
                  <p:cNvPr id="96" name="Ink 95">
                    <a:extLst>
                      <a:ext uri="{FF2B5EF4-FFF2-40B4-BE49-F238E27FC236}">
                        <a16:creationId xmlns:a16="http://schemas.microsoft.com/office/drawing/2014/main" id="{1B587C3E-6662-4BCC-AFDF-7483DF0645BB}"/>
                      </a:ext>
                    </a:extLst>
                  </p:cNvPr>
                  <p:cNvPicPr/>
                  <p:nvPr/>
                </p:nvPicPr>
                <p:blipFill>
                  <a:blip r:embed="rId6"/>
                  <a:stretch>
                    <a:fillRect/>
                  </a:stretch>
                </p:blipFill>
                <p:spPr>
                  <a:xfrm>
                    <a:off x="4869330" y="54655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8" name="Ink 97">
                    <a:extLst>
                      <a:ext uri="{FF2B5EF4-FFF2-40B4-BE49-F238E27FC236}">
                        <a16:creationId xmlns:a16="http://schemas.microsoft.com/office/drawing/2014/main" id="{130AFD82-848F-4B42-AC44-7606F6011020}"/>
                      </a:ext>
                    </a:extLst>
                  </p14:cNvPr>
                  <p14:cNvContentPartPr/>
                  <p14:nvPr/>
                </p14:nvContentPartPr>
                <p14:xfrm>
                  <a:off x="4903170" y="5486100"/>
                  <a:ext cx="360" cy="360"/>
                </p14:xfrm>
              </p:contentPart>
            </mc:Choice>
            <mc:Fallback xmlns="">
              <p:pic>
                <p:nvPicPr>
                  <p:cNvPr id="98" name="Ink 97">
                    <a:extLst>
                      <a:ext uri="{FF2B5EF4-FFF2-40B4-BE49-F238E27FC236}">
                        <a16:creationId xmlns:a16="http://schemas.microsoft.com/office/drawing/2014/main" id="{130AFD82-848F-4B42-AC44-7606F6011020}"/>
                      </a:ext>
                    </a:extLst>
                  </p:cNvPr>
                  <p:cNvPicPr/>
                  <p:nvPr/>
                </p:nvPicPr>
                <p:blipFill>
                  <a:blip r:embed="rId6"/>
                  <a:stretch>
                    <a:fillRect/>
                  </a:stretch>
                </p:blipFill>
                <p:spPr>
                  <a:xfrm>
                    <a:off x="4867530" y="54504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9" name="Ink 98">
                    <a:extLst>
                      <a:ext uri="{FF2B5EF4-FFF2-40B4-BE49-F238E27FC236}">
                        <a16:creationId xmlns:a16="http://schemas.microsoft.com/office/drawing/2014/main" id="{63F93843-92A0-4474-A46A-92A99973F679}"/>
                      </a:ext>
                    </a:extLst>
                  </p14:cNvPr>
                  <p14:cNvContentPartPr/>
                  <p14:nvPr/>
                </p14:nvContentPartPr>
                <p14:xfrm>
                  <a:off x="4903170" y="5482500"/>
                  <a:ext cx="360" cy="360"/>
                </p14:xfrm>
              </p:contentPart>
            </mc:Choice>
            <mc:Fallback xmlns="">
              <p:pic>
                <p:nvPicPr>
                  <p:cNvPr id="99" name="Ink 98">
                    <a:extLst>
                      <a:ext uri="{FF2B5EF4-FFF2-40B4-BE49-F238E27FC236}">
                        <a16:creationId xmlns:a16="http://schemas.microsoft.com/office/drawing/2014/main" id="{63F93843-92A0-4474-A46A-92A99973F679}"/>
                      </a:ext>
                    </a:extLst>
                  </p:cNvPr>
                  <p:cNvPicPr/>
                  <p:nvPr/>
                </p:nvPicPr>
                <p:blipFill>
                  <a:blip r:embed="rId6"/>
                  <a:stretch>
                    <a:fillRect/>
                  </a:stretch>
                </p:blipFill>
                <p:spPr>
                  <a:xfrm>
                    <a:off x="4867530" y="54465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1" name="Ink 100">
                    <a:extLst>
                      <a:ext uri="{FF2B5EF4-FFF2-40B4-BE49-F238E27FC236}">
                        <a16:creationId xmlns:a16="http://schemas.microsoft.com/office/drawing/2014/main" id="{011460A2-22B5-4BBF-944A-95907963991C}"/>
                      </a:ext>
                    </a:extLst>
                  </p14:cNvPr>
                  <p14:cNvContentPartPr/>
                  <p14:nvPr/>
                </p14:nvContentPartPr>
                <p14:xfrm>
                  <a:off x="4903170" y="5470980"/>
                  <a:ext cx="360" cy="360"/>
                </p14:xfrm>
              </p:contentPart>
            </mc:Choice>
            <mc:Fallback xmlns="">
              <p:pic>
                <p:nvPicPr>
                  <p:cNvPr id="101" name="Ink 100">
                    <a:extLst>
                      <a:ext uri="{FF2B5EF4-FFF2-40B4-BE49-F238E27FC236}">
                        <a16:creationId xmlns:a16="http://schemas.microsoft.com/office/drawing/2014/main" id="{011460A2-22B5-4BBF-944A-95907963991C}"/>
                      </a:ext>
                    </a:extLst>
                  </p:cNvPr>
                  <p:cNvPicPr/>
                  <p:nvPr/>
                </p:nvPicPr>
                <p:blipFill>
                  <a:blip r:embed="rId6"/>
                  <a:stretch>
                    <a:fillRect/>
                  </a:stretch>
                </p:blipFill>
                <p:spPr>
                  <a:xfrm>
                    <a:off x="4867530" y="5434980"/>
                    <a:ext cx="72000" cy="72000"/>
                  </a:xfrm>
                  <a:prstGeom prst="rect">
                    <a:avLst/>
                  </a:prstGeom>
                </p:spPr>
              </p:pic>
            </mc:Fallback>
          </mc:AlternateContent>
        </p:grpSp>
        <p:sp>
          <p:nvSpPr>
            <p:cNvPr id="103" name="TextBox 102">
              <a:extLst>
                <a:ext uri="{FF2B5EF4-FFF2-40B4-BE49-F238E27FC236}">
                  <a16:creationId xmlns:a16="http://schemas.microsoft.com/office/drawing/2014/main" id="{6473386B-80DB-4660-B5F3-D3DB37C8616F}"/>
                </a:ext>
              </a:extLst>
            </p:cNvPr>
            <p:cNvSpPr txBox="1"/>
            <p:nvPr/>
          </p:nvSpPr>
          <p:spPr>
            <a:xfrm>
              <a:off x="7520057" y="905250"/>
              <a:ext cx="935834" cy="369332"/>
            </a:xfrm>
            <a:prstGeom prst="rect">
              <a:avLst/>
            </a:prstGeom>
            <a:noFill/>
          </p:spPr>
          <p:txBody>
            <a:bodyPr wrap="none" rtlCol="0">
              <a:spAutoFit/>
            </a:bodyPr>
            <a:lstStyle/>
            <a:p>
              <a:r>
                <a:rPr lang="en-US" b="1" dirty="0"/>
                <a:t>Sorbitol</a:t>
              </a:r>
            </a:p>
          </p:txBody>
        </p:sp>
        <p:sp>
          <p:nvSpPr>
            <p:cNvPr id="104" name="TextBox 103">
              <a:extLst>
                <a:ext uri="{FF2B5EF4-FFF2-40B4-BE49-F238E27FC236}">
                  <a16:creationId xmlns:a16="http://schemas.microsoft.com/office/drawing/2014/main" id="{151E629E-1970-476C-BC49-F58D11DE9953}"/>
                </a:ext>
              </a:extLst>
            </p:cNvPr>
            <p:cNvSpPr txBox="1"/>
            <p:nvPr/>
          </p:nvSpPr>
          <p:spPr>
            <a:xfrm>
              <a:off x="5986595" y="902309"/>
              <a:ext cx="922432" cy="369332"/>
            </a:xfrm>
            <a:prstGeom prst="rect">
              <a:avLst/>
            </a:prstGeom>
            <a:noFill/>
          </p:spPr>
          <p:txBody>
            <a:bodyPr wrap="none" rtlCol="0">
              <a:spAutoFit/>
            </a:bodyPr>
            <a:lstStyle/>
            <a:p>
              <a:r>
                <a:rPr lang="en-US" b="1" dirty="0"/>
                <a:t>Sucrose</a:t>
              </a:r>
            </a:p>
          </p:txBody>
        </p:sp>
        <p:sp>
          <p:nvSpPr>
            <p:cNvPr id="105" name="Left Arrow 6">
              <a:extLst>
                <a:ext uri="{FF2B5EF4-FFF2-40B4-BE49-F238E27FC236}">
                  <a16:creationId xmlns:a16="http://schemas.microsoft.com/office/drawing/2014/main" id="{704C47FC-0B28-49C7-9F4F-88A4C5E83850}"/>
                </a:ext>
              </a:extLst>
            </p:cNvPr>
            <p:cNvSpPr/>
            <p:nvPr/>
          </p:nvSpPr>
          <p:spPr>
            <a:xfrm rot="14231326">
              <a:off x="6473785" y="1361357"/>
              <a:ext cx="645447"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 Arrow 6">
              <a:extLst>
                <a:ext uri="{FF2B5EF4-FFF2-40B4-BE49-F238E27FC236}">
                  <a16:creationId xmlns:a16="http://schemas.microsoft.com/office/drawing/2014/main" id="{5A64166F-7028-4406-9301-E1B780E686F2}"/>
                </a:ext>
              </a:extLst>
            </p:cNvPr>
            <p:cNvSpPr/>
            <p:nvPr/>
          </p:nvSpPr>
          <p:spPr>
            <a:xfrm rot="18301046">
              <a:off x="7350066" y="1361195"/>
              <a:ext cx="645447"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 Arrow 6">
              <a:extLst>
                <a:ext uri="{FF2B5EF4-FFF2-40B4-BE49-F238E27FC236}">
                  <a16:creationId xmlns:a16="http://schemas.microsoft.com/office/drawing/2014/main" id="{5C570D72-4D12-44AB-8EAC-2723FDE9964D}"/>
                </a:ext>
              </a:extLst>
            </p:cNvPr>
            <p:cNvSpPr/>
            <p:nvPr/>
          </p:nvSpPr>
          <p:spPr>
            <a:xfrm>
              <a:off x="4184788" y="929616"/>
              <a:ext cx="1746523" cy="400958"/>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6">
              <a:extLst>
                <a:ext uri="{FF2B5EF4-FFF2-40B4-BE49-F238E27FC236}">
                  <a16:creationId xmlns:a16="http://schemas.microsoft.com/office/drawing/2014/main" id="{91F229A8-EEE8-4ACF-A3B9-E3ACD9F20B2F}"/>
                </a:ext>
              </a:extLst>
            </p:cNvPr>
            <p:cNvSpPr/>
            <p:nvPr/>
          </p:nvSpPr>
          <p:spPr>
            <a:xfrm rot="16200000">
              <a:off x="-1247431" y="3195251"/>
              <a:ext cx="4169223" cy="400958"/>
            </a:xfrm>
            <a:prstGeom prst="leftArrow">
              <a:avLst/>
            </a:prstGeom>
            <a:solidFill>
              <a:schemeClr val="tx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924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3402891" y="3152805"/>
            <a:ext cx="1057196" cy="962823"/>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sp>
        <p:nvSpPr>
          <p:cNvPr id="201" name="Rectangle 200">
            <a:extLst>
              <a:ext uri="{FF2B5EF4-FFF2-40B4-BE49-F238E27FC236}">
                <a16:creationId xmlns:a16="http://schemas.microsoft.com/office/drawing/2014/main" id="{1EE888D2-E788-46AE-9620-9782D2D96124}"/>
              </a:ext>
            </a:extLst>
          </p:cNvPr>
          <p:cNvSpPr/>
          <p:nvPr/>
        </p:nvSpPr>
        <p:spPr>
          <a:xfrm>
            <a:off x="1056715" y="1393030"/>
            <a:ext cx="7036037" cy="3829041"/>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4442894" y="2814193"/>
            <a:ext cx="346450" cy="419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4277256" y="1533432"/>
            <a:ext cx="327826" cy="400111"/>
            <a:chOff x="12300995" y="22610"/>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15638" y="22610"/>
              <a:ext cx="274701" cy="418965"/>
            </a:xfrm>
            <a:prstGeom prst="rect">
              <a:avLst/>
            </a:prstGeom>
            <a:noFill/>
          </p:spPr>
          <p:txBody>
            <a:bodyPr wrap="square" rtlCol="0">
              <a:spAutoFit/>
            </a:bodyPr>
            <a:lstStyle/>
            <a:p>
              <a:r>
                <a:rPr lang="en-US" sz="2000" b="1" dirty="0"/>
                <a:t>7</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5755876" y="4165146"/>
            <a:ext cx="2068067" cy="369332"/>
          </a:xfrm>
          <a:prstGeom prst="rect">
            <a:avLst/>
          </a:prstGeom>
          <a:noFill/>
        </p:spPr>
        <p:txBody>
          <a:bodyPr wrap="none" rtlCol="0">
            <a:spAutoFit/>
          </a:bodyPr>
          <a:lstStyle/>
          <a:p>
            <a:pPr algn="ctr"/>
            <a:r>
              <a:rPr lang="en-US" b="1" dirty="0"/>
              <a:t>3-Phosphoglycerate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4832025" y="2860714"/>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2183217" y="3759175"/>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3778036" y="2664764"/>
            <a:ext cx="1242220" cy="1450261"/>
            <a:chOff x="6542076" y="4182515"/>
            <a:chExt cx="897146" cy="1025242"/>
          </a:xfrm>
        </p:grpSpPr>
        <p:pic>
          <p:nvPicPr>
            <p:cNvPr id="207" name="Picture 206" descr="A picture containing indoor, hanging, computer, table&#10;&#10;Description automatically generated">
              <a:extLst>
                <a:ext uri="{FF2B5EF4-FFF2-40B4-BE49-F238E27FC236}">
                  <a16:creationId xmlns:a16="http://schemas.microsoft.com/office/drawing/2014/main" id="{7437C8D7-1C70-41C6-9AE4-DF7DFAB595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3456928" y="3172385"/>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76BB5D24-A9E6-4EEF-A0A6-091D71D9F7BE}"/>
              </a:ext>
            </a:extLst>
          </p:cNvPr>
          <p:cNvSpPr txBox="1"/>
          <p:nvPr/>
        </p:nvSpPr>
        <p:spPr>
          <a:xfrm>
            <a:off x="1363605" y="4212881"/>
            <a:ext cx="2521717" cy="369332"/>
          </a:xfrm>
          <a:prstGeom prst="rect">
            <a:avLst/>
          </a:prstGeom>
          <a:noFill/>
        </p:spPr>
        <p:txBody>
          <a:bodyPr wrap="none" rtlCol="0">
            <a:spAutoFit/>
          </a:bodyPr>
          <a:lstStyle/>
          <a:p>
            <a:pPr algn="ctr"/>
            <a:r>
              <a:rPr lang="en-US" b="1" dirty="0"/>
              <a:t>1,3-Bisphosphoglycerate</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3391283" y="2230678"/>
            <a:ext cx="2085314" cy="1477328"/>
          </a:xfrm>
          <a:prstGeom prst="rect">
            <a:avLst/>
          </a:prstGeom>
          <a:noFill/>
        </p:spPr>
        <p:txBody>
          <a:bodyPr wrap="none" rtlCol="0">
            <a:spAutoFit/>
          </a:bodyPr>
          <a:lstStyle/>
          <a:p>
            <a:pPr algn="ctr"/>
            <a:r>
              <a:rPr lang="en-US" b="1" i="1" dirty="0">
                <a:solidFill>
                  <a:schemeClr val="accent1">
                    <a:lumMod val="50000"/>
                  </a:schemeClr>
                </a:solidFill>
              </a:rPr>
              <a:t>3-Phosphoglycerate</a:t>
            </a:r>
          </a:p>
          <a:p>
            <a:pPr algn="ctr"/>
            <a:r>
              <a:rPr lang="en-US" b="1" i="1" dirty="0">
                <a:solidFill>
                  <a:schemeClr val="accent1">
                    <a:lumMod val="50000"/>
                  </a:schemeClr>
                </a:solidFill>
              </a:rPr>
              <a:t>Kinase</a:t>
            </a:r>
          </a:p>
          <a:p>
            <a:pPr algn="ctr"/>
            <a:r>
              <a:rPr lang="en-US" b="1" dirty="0">
                <a:solidFill>
                  <a:schemeClr val="accent6">
                    <a:lumMod val="75000"/>
                  </a:schemeClr>
                </a:solidFill>
              </a:rPr>
              <a:t> Mg</a:t>
            </a:r>
            <a:r>
              <a:rPr lang="en-US" b="1" baseline="30000" dirty="0">
                <a:solidFill>
                  <a:schemeClr val="accent6">
                    <a:lumMod val="75000"/>
                  </a:schemeClr>
                </a:solidFill>
              </a:rPr>
              <a:t>2+</a:t>
            </a:r>
          </a:p>
          <a:p>
            <a:pPr algn="ctr"/>
            <a:endParaRPr lang="en-US" b="1" i="1" dirty="0">
              <a:solidFill>
                <a:schemeClr val="accent1">
                  <a:lumMod val="50000"/>
                </a:schemeClr>
              </a:solidFill>
            </a:endParaRPr>
          </a:p>
          <a:p>
            <a:pPr algn="ctr"/>
            <a:r>
              <a:rPr lang="en-US" b="1" dirty="0">
                <a:solidFill>
                  <a:schemeClr val="accent6">
                    <a:lumMod val="75000"/>
                  </a:schemeClr>
                </a:solidFill>
              </a:rPr>
              <a:t> </a:t>
            </a:r>
            <a:endParaRPr lang="en-US" b="1" baseline="30000" dirty="0">
              <a:solidFill>
                <a:schemeClr val="accent6">
                  <a:lumMod val="75000"/>
                </a:schemeClr>
              </a:solidFill>
            </a:endParaRPr>
          </a:p>
        </p:txBody>
      </p:sp>
      <p:grpSp>
        <p:nvGrpSpPr>
          <p:cNvPr id="233" name="Group 232">
            <a:extLst>
              <a:ext uri="{FF2B5EF4-FFF2-40B4-BE49-F238E27FC236}">
                <a16:creationId xmlns:a16="http://schemas.microsoft.com/office/drawing/2014/main" id="{141252B2-2121-4CB9-9768-DA4533AD9C4E}"/>
              </a:ext>
            </a:extLst>
          </p:cNvPr>
          <p:cNvGrpSpPr/>
          <p:nvPr/>
        </p:nvGrpSpPr>
        <p:grpSpPr>
          <a:xfrm>
            <a:off x="1517126" y="1679042"/>
            <a:ext cx="1549622" cy="2687660"/>
            <a:chOff x="4764394" y="4395981"/>
            <a:chExt cx="633360" cy="1145119"/>
          </a:xfrm>
        </p:grpSpPr>
        <p:pic>
          <p:nvPicPr>
            <p:cNvPr id="234" name="Picture 233" descr="A picture containing indoor, hanging, computer, table&#10;&#10;Description automatically generated">
              <a:extLst>
                <a:ext uri="{FF2B5EF4-FFF2-40B4-BE49-F238E27FC236}">
                  <a16:creationId xmlns:a16="http://schemas.microsoft.com/office/drawing/2014/main" id="{1258F31D-13A8-45D5-968A-847FEEA6FD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4914098" y="4395981"/>
              <a:ext cx="483656" cy="1145119"/>
            </a:xfrm>
            <a:prstGeom prst="rect">
              <a:avLst/>
            </a:prstGeom>
          </p:spPr>
        </p:pic>
        <p:sp>
          <p:nvSpPr>
            <p:cNvPr id="235" name="Rectangle 234">
              <a:extLst>
                <a:ext uri="{FF2B5EF4-FFF2-40B4-BE49-F238E27FC236}">
                  <a16:creationId xmlns:a16="http://schemas.microsoft.com/office/drawing/2014/main" id="{872C67DF-2947-4902-AB6F-39F942C77D40}"/>
                </a:ext>
              </a:extLst>
            </p:cNvPr>
            <p:cNvSpPr/>
            <p:nvPr/>
          </p:nvSpPr>
          <p:spPr>
            <a:xfrm>
              <a:off x="4764394" y="5209472"/>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8" name="Picture 237" descr="A picture containing indoor, hanging, computer, table&#10;&#10;Description automatically generated">
            <a:extLst>
              <a:ext uri="{FF2B5EF4-FFF2-40B4-BE49-F238E27FC236}">
                <a16:creationId xmlns:a16="http://schemas.microsoft.com/office/drawing/2014/main" id="{0F8A283D-2044-463A-85D0-F4D22F75679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3592952" y="3572825"/>
            <a:ext cx="1012130" cy="396431"/>
          </a:xfrm>
          <a:prstGeom prst="rect">
            <a:avLst/>
          </a:prstGeom>
        </p:spPr>
      </p:pic>
      <p:pic>
        <p:nvPicPr>
          <p:cNvPr id="237" name="Picture 236" descr="A picture containing indoor, hanging, computer, table&#10;&#10;Description automatically generated">
            <a:extLst>
              <a:ext uri="{FF2B5EF4-FFF2-40B4-BE49-F238E27FC236}">
                <a16:creationId xmlns:a16="http://schemas.microsoft.com/office/drawing/2014/main" id="{7705C45B-3883-4923-8446-8D3BFA69EE9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4451582" y="3395430"/>
            <a:ext cx="907521" cy="1088690"/>
          </a:xfrm>
          <a:prstGeom prst="rect">
            <a:avLst/>
          </a:prstGeom>
        </p:spPr>
      </p:pic>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4997565" y="3419331"/>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4988925" y="3410691"/>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4988565" y="3375861"/>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4979925" y="3366861"/>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4956525" y="3535971"/>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4947525" y="3526971"/>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4959045" y="3627771"/>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4950045" y="36191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4941765" y="3548571"/>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4933125" y="3539571"/>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4949685" y="3419691"/>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4366724" y="2653520"/>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4358084" y="2644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2650725" y="3307371"/>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2642085" y="3298371"/>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5571479" y="1547064"/>
            <a:ext cx="1864602" cy="2540174"/>
            <a:chOff x="5079284" y="3568735"/>
            <a:chExt cx="776831" cy="1077446"/>
          </a:xfrm>
        </p:grpSpPr>
        <p:pic>
          <p:nvPicPr>
            <p:cNvPr id="243" name="Picture 242" descr="A picture containing indoor, hanging, computer, table&#10;&#10;Description automatically generated">
              <a:extLst>
                <a:ext uri="{FF2B5EF4-FFF2-40B4-BE49-F238E27FC236}">
                  <a16:creationId xmlns:a16="http://schemas.microsoft.com/office/drawing/2014/main" id="{060ABF5D-9961-42E5-A12E-3D758FC879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244" name="Rectangle 243">
              <a:extLst>
                <a:ext uri="{FF2B5EF4-FFF2-40B4-BE49-F238E27FC236}">
                  <a16:creationId xmlns:a16="http://schemas.microsoft.com/office/drawing/2014/main" id="{9DDF856B-6D27-4799-A900-C7318D9628D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D1505EB9-721B-45DF-8B5E-1BE430BEA5CB}"/>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30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39" name="Group 238">
            <a:extLst>
              <a:ext uri="{FF2B5EF4-FFF2-40B4-BE49-F238E27FC236}">
                <a16:creationId xmlns:a16="http://schemas.microsoft.com/office/drawing/2014/main" id="{744E3E2B-16CE-4C68-892D-B1AD3869E402}"/>
              </a:ext>
            </a:extLst>
          </p:cNvPr>
          <p:cNvGrpSpPr/>
          <p:nvPr/>
        </p:nvGrpSpPr>
        <p:grpSpPr>
          <a:xfrm>
            <a:off x="3555291" y="3305205"/>
            <a:ext cx="1057196" cy="962823"/>
            <a:chOff x="3049678" y="3704377"/>
            <a:chExt cx="1057196" cy="962823"/>
          </a:xfrm>
        </p:grpSpPr>
        <p:pic>
          <p:nvPicPr>
            <p:cNvPr id="240" name="Picture 239" descr="A picture containing indoor, hanging, computer, table&#10;&#10;Description automatically generated">
              <a:extLst>
                <a:ext uri="{FF2B5EF4-FFF2-40B4-BE49-F238E27FC236}">
                  <a16:creationId xmlns:a16="http://schemas.microsoft.com/office/drawing/2014/main" id="{B470DDBA-E1E2-4280-BAEB-EF5C2A7B64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241" name="Rectangle 240">
              <a:extLst>
                <a:ext uri="{FF2B5EF4-FFF2-40B4-BE49-F238E27FC236}">
                  <a16:creationId xmlns:a16="http://schemas.microsoft.com/office/drawing/2014/main" id="{C2B422EA-B420-4F6B-AADD-F2A62CB9B289}"/>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63BAAB0-0968-41E5-9268-DCBD36F48231}"/>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59F39BA-9833-450E-9666-C2D3AF2D0AA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A812A2-3F3C-49A4-A0AA-72864FA54577}"/>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4B84DF0-200A-4CD6-8990-E2722B7102BD}"/>
              </a:ext>
            </a:extLst>
          </p:cNvPr>
          <p:cNvGrpSpPr/>
          <p:nvPr/>
        </p:nvGrpSpPr>
        <p:grpSpPr>
          <a:xfrm>
            <a:off x="1177069" y="1320296"/>
            <a:ext cx="6458781" cy="3502695"/>
            <a:chOff x="9600369" y="1158239"/>
            <a:chExt cx="6458781" cy="3502695"/>
          </a:xfrm>
        </p:grpSpPr>
        <p:sp>
          <p:nvSpPr>
            <p:cNvPr id="201" name="Rectangle 200">
              <a:extLst>
                <a:ext uri="{FF2B5EF4-FFF2-40B4-BE49-F238E27FC236}">
                  <a16:creationId xmlns:a16="http://schemas.microsoft.com/office/drawing/2014/main" id="{1EE888D2-E788-46AE-9620-9782D2D96124}"/>
                </a:ext>
              </a:extLst>
            </p:cNvPr>
            <p:cNvSpPr/>
            <p:nvPr/>
          </p:nvSpPr>
          <p:spPr>
            <a:xfrm>
              <a:off x="9600369" y="1158239"/>
              <a:ext cx="6458781" cy="350269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742491" y="2783677"/>
              <a:ext cx="347455" cy="41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576373" y="1504164"/>
              <a:ext cx="328777" cy="399721"/>
              <a:chOff x="12300995" y="22610"/>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15638" y="22610"/>
                <a:ext cx="274701" cy="418965"/>
              </a:xfrm>
              <a:prstGeom prst="rect">
                <a:avLst/>
              </a:prstGeom>
              <a:noFill/>
            </p:spPr>
            <p:txBody>
              <a:bodyPr wrap="square" rtlCol="0">
                <a:spAutoFit/>
              </a:bodyPr>
              <a:lstStyle/>
              <a:p>
                <a:r>
                  <a:rPr lang="en-US" sz="2000" b="1" dirty="0"/>
                  <a:t>8</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9986011" y="3999291"/>
              <a:ext cx="2074065" cy="368972"/>
            </a:xfrm>
            <a:prstGeom prst="rect">
              <a:avLst/>
            </a:prstGeom>
            <a:noFill/>
          </p:spPr>
          <p:txBody>
            <a:bodyPr wrap="none" rtlCol="0">
              <a:spAutoFit/>
            </a:bodyPr>
            <a:lstStyle/>
            <a:p>
              <a:pPr algn="ctr"/>
              <a:r>
                <a:rPr lang="en-US" b="1" dirty="0"/>
                <a:t>3-Phosphoglycerate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13142397" y="2811251"/>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0493589" y="3709712"/>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2088408" y="2615301"/>
              <a:ext cx="1242220" cy="1450261"/>
              <a:chOff x="6542076" y="4182515"/>
              <a:chExt cx="897146" cy="1025242"/>
            </a:xfrm>
          </p:grpSpPr>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6BB5D24-A9E6-4EEF-A0A6-091D71D9F7BE}"/>
                </a:ext>
              </a:extLst>
            </p:cNvPr>
            <p:cNvSpPr txBox="1"/>
            <p:nvPr/>
          </p:nvSpPr>
          <p:spPr>
            <a:xfrm>
              <a:off x="13619186" y="4053326"/>
              <a:ext cx="2068067" cy="369332"/>
            </a:xfrm>
            <a:prstGeom prst="rect">
              <a:avLst/>
            </a:prstGeom>
            <a:noFill/>
          </p:spPr>
          <p:txBody>
            <a:bodyPr wrap="none" rtlCol="0">
              <a:spAutoFit/>
            </a:bodyPr>
            <a:lstStyle/>
            <a:p>
              <a:pPr algn="ctr"/>
              <a:r>
                <a:rPr lang="en-US" b="1" dirty="0"/>
                <a:t>2-Phosphoglycerate</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11790739" y="2346380"/>
              <a:ext cx="1897763" cy="646331"/>
            </a:xfrm>
            <a:prstGeom prst="rect">
              <a:avLst/>
            </a:prstGeom>
            <a:noFill/>
          </p:spPr>
          <p:txBody>
            <a:bodyPr wrap="none" rtlCol="0">
              <a:spAutoFit/>
            </a:bodyPr>
            <a:lstStyle/>
            <a:p>
              <a:pPr algn="ctr"/>
              <a:r>
                <a:rPr lang="en-US" b="1" i="1" dirty="0">
                  <a:solidFill>
                    <a:schemeClr val="accent1">
                      <a:lumMod val="50000"/>
                    </a:schemeClr>
                  </a:solidFill>
                </a:rPr>
                <a:t>Phosphoglycerate</a:t>
              </a:r>
            </a:p>
            <a:p>
              <a:pPr algn="ctr"/>
              <a:r>
                <a:rPr lang="en-US" b="1" i="1" dirty="0">
                  <a:solidFill>
                    <a:schemeClr val="accent1">
                      <a:lumMod val="50000"/>
                    </a:schemeClr>
                  </a:solidFill>
                </a:rPr>
                <a:t>Mutase</a:t>
              </a:r>
              <a:r>
                <a:rPr lang="en-US" b="1" dirty="0">
                  <a:solidFill>
                    <a:schemeClr val="accent6">
                      <a:lumMod val="75000"/>
                    </a:schemeClr>
                  </a:solidFill>
                </a:rPr>
                <a:t> </a:t>
              </a:r>
              <a:endParaRPr lang="en-US" b="1" baseline="30000" dirty="0">
                <a:solidFill>
                  <a:schemeClr val="accent6">
                    <a:lumMod val="75000"/>
                  </a:schemeClr>
                </a:solidFill>
              </a:endParaRPr>
            </a:p>
          </p:txBody>
        </p:sp>
        <p:sp>
          <p:nvSpPr>
            <p:cNvPr id="235" name="Rectangle 234">
              <a:extLst>
                <a:ext uri="{FF2B5EF4-FFF2-40B4-BE49-F238E27FC236}">
                  <a16:creationId xmlns:a16="http://schemas.microsoft.com/office/drawing/2014/main" id="{872C67DF-2947-4902-AB6F-39F942C77D40}"/>
                </a:ext>
              </a:extLst>
            </p:cNvPr>
            <p:cNvSpPr/>
            <p:nvPr/>
          </p:nvSpPr>
          <p:spPr>
            <a:xfrm>
              <a:off x="9824261" y="3556348"/>
              <a:ext cx="597523" cy="48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13307937" y="3369868"/>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13299297" y="3361228"/>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13298937" y="3337828"/>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13290297" y="3328828"/>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13266897" y="3486508"/>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13257897" y="3477508"/>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13269417" y="3578308"/>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13260417" y="3569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13252137" y="3499108"/>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13243497" y="3490108"/>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13260057" y="3370228"/>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12677096" y="2604057"/>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12668456" y="25954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10961097" y="3257908"/>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10952457" y="3248908"/>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10241519" y="1497601"/>
              <a:ext cx="4342137" cy="2541329"/>
              <a:chOff x="3562647" y="3568735"/>
              <a:chExt cx="1809022" cy="1077936"/>
            </a:xfrm>
          </p:grpSpPr>
          <p:pic>
            <p:nvPicPr>
              <p:cNvPr id="243" name="Picture 242" descr="A picture containing indoor, hanging, computer, table&#10;&#10;Description automatically generated">
                <a:extLst>
                  <a:ext uri="{FF2B5EF4-FFF2-40B4-BE49-F238E27FC236}">
                    <a16:creationId xmlns:a16="http://schemas.microsoft.com/office/drawing/2014/main" id="{060ABF5D-9961-42E5-A12E-3D758FC879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3562647" y="3697847"/>
                <a:ext cx="518705" cy="948824"/>
              </a:xfrm>
              <a:prstGeom prst="rect">
                <a:avLst/>
              </a:prstGeom>
            </p:spPr>
          </p:pic>
          <p:sp>
            <p:nvSpPr>
              <p:cNvPr id="244" name="Rectangle 243">
                <a:extLst>
                  <a:ext uri="{FF2B5EF4-FFF2-40B4-BE49-F238E27FC236}">
                    <a16:creationId xmlns:a16="http://schemas.microsoft.com/office/drawing/2014/main" id="{9DDF856B-6D27-4799-A900-C7318D9628DC}"/>
                  </a:ext>
                </a:extLst>
              </p:cNvPr>
              <p:cNvSpPr/>
              <p:nvPr/>
            </p:nvSpPr>
            <p:spPr>
              <a:xfrm>
                <a:off x="3875502" y="3659913"/>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a:extLst>
                <a:ext uri="{FF2B5EF4-FFF2-40B4-BE49-F238E27FC236}">
                  <a16:creationId xmlns:a16="http://schemas.microsoft.com/office/drawing/2014/main" id="{85D5D4AA-4BDC-4266-82FF-A1987F6E5231}"/>
                </a:ext>
              </a:extLst>
            </p:cNvPr>
            <p:cNvSpPr/>
            <p:nvPr/>
          </p:nvSpPr>
          <p:spPr>
            <a:xfrm>
              <a:off x="9749858" y="1483967"/>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88768A49-7266-4403-BDBD-59FD34E2DB56}"/>
                </a:ext>
              </a:extLst>
            </p:cNvPr>
            <p:cNvSpPr/>
            <p:nvPr/>
          </p:nvSpPr>
          <p:spPr>
            <a:xfrm>
              <a:off x="9803240" y="3246408"/>
              <a:ext cx="571290" cy="546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9B0EA126-1D54-402A-8576-E68C3143E0A7}"/>
                </a:ext>
              </a:extLst>
            </p:cNvPr>
            <p:cNvSpPr/>
            <p:nvPr/>
          </p:nvSpPr>
          <p:spPr>
            <a:xfrm>
              <a:off x="9746425" y="2553028"/>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13375721" y="1565911"/>
              <a:ext cx="2390059" cy="2236936"/>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11835768" y="3037258"/>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36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142" name="TextBox 141">
            <a:extLst>
              <a:ext uri="{FF2B5EF4-FFF2-40B4-BE49-F238E27FC236}">
                <a16:creationId xmlns:a16="http://schemas.microsoft.com/office/drawing/2014/main" id="{1D10FC2C-6D91-4033-9B23-548918C6C743}"/>
              </a:ext>
            </a:extLst>
          </p:cNvPr>
          <p:cNvSpPr txBox="1"/>
          <p:nvPr/>
        </p:nvSpPr>
        <p:spPr>
          <a:xfrm>
            <a:off x="3085096" y="4235371"/>
            <a:ext cx="1857657" cy="276999"/>
          </a:xfrm>
          <a:prstGeom prst="rect">
            <a:avLst/>
          </a:prstGeom>
          <a:noFill/>
        </p:spPr>
        <p:txBody>
          <a:bodyPr wrap="square" rtlCol="0">
            <a:spAutoFit/>
          </a:bodyPr>
          <a:lstStyle/>
          <a:p>
            <a:pPr algn="ctr"/>
            <a:r>
              <a:rPr lang="en-US" sz="1200" b="1" dirty="0"/>
              <a:t>2-Phosphoglycerate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39" name="Group 238">
            <a:extLst>
              <a:ext uri="{FF2B5EF4-FFF2-40B4-BE49-F238E27FC236}">
                <a16:creationId xmlns:a16="http://schemas.microsoft.com/office/drawing/2014/main" id="{744E3E2B-16CE-4C68-892D-B1AD3869E402}"/>
              </a:ext>
            </a:extLst>
          </p:cNvPr>
          <p:cNvGrpSpPr/>
          <p:nvPr/>
        </p:nvGrpSpPr>
        <p:grpSpPr>
          <a:xfrm>
            <a:off x="3555291" y="3305205"/>
            <a:ext cx="1057196" cy="962823"/>
            <a:chOff x="3049678" y="3704377"/>
            <a:chExt cx="1057196" cy="962823"/>
          </a:xfrm>
        </p:grpSpPr>
        <p:pic>
          <p:nvPicPr>
            <p:cNvPr id="240" name="Picture 239" descr="A picture containing indoor, hanging, computer, table&#10;&#10;Description automatically generated">
              <a:extLst>
                <a:ext uri="{FF2B5EF4-FFF2-40B4-BE49-F238E27FC236}">
                  <a16:creationId xmlns:a16="http://schemas.microsoft.com/office/drawing/2014/main" id="{B470DDBA-E1E2-4280-BAEB-EF5C2A7B64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241" name="Rectangle 240">
              <a:extLst>
                <a:ext uri="{FF2B5EF4-FFF2-40B4-BE49-F238E27FC236}">
                  <a16:creationId xmlns:a16="http://schemas.microsoft.com/office/drawing/2014/main" id="{C2B422EA-B420-4F6B-AADD-F2A62CB9B289}"/>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63BAAB0-0968-41E5-9268-DCBD36F48231}"/>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59F39BA-9833-450E-9666-C2D3AF2D0AA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A812A2-3F3C-49A4-A0AA-72864FA54577}"/>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E3D3D9E-74F4-4AA9-93DE-DBF45E65CE7B}"/>
              </a:ext>
            </a:extLst>
          </p:cNvPr>
          <p:cNvGrpSpPr/>
          <p:nvPr/>
        </p:nvGrpSpPr>
        <p:grpSpPr>
          <a:xfrm>
            <a:off x="1290857" y="1425323"/>
            <a:ext cx="6458781" cy="3502695"/>
            <a:chOff x="9452862" y="1347560"/>
            <a:chExt cx="6458781" cy="3502695"/>
          </a:xfrm>
        </p:grpSpPr>
        <p:sp>
          <p:nvSpPr>
            <p:cNvPr id="201" name="Rectangle 200">
              <a:extLst>
                <a:ext uri="{FF2B5EF4-FFF2-40B4-BE49-F238E27FC236}">
                  <a16:creationId xmlns:a16="http://schemas.microsoft.com/office/drawing/2014/main" id="{1EE888D2-E788-46AE-9620-9782D2D96124}"/>
                </a:ext>
              </a:extLst>
            </p:cNvPr>
            <p:cNvSpPr/>
            <p:nvPr/>
          </p:nvSpPr>
          <p:spPr>
            <a:xfrm>
              <a:off x="9452862" y="1347560"/>
              <a:ext cx="6458781" cy="350269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574613" y="2845327"/>
              <a:ext cx="347455" cy="41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408495" y="1565814"/>
              <a:ext cx="328777" cy="399721"/>
              <a:chOff x="12300995" y="22610"/>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15638" y="22610"/>
                <a:ext cx="274701" cy="418965"/>
              </a:xfrm>
              <a:prstGeom prst="rect">
                <a:avLst/>
              </a:prstGeom>
              <a:noFill/>
            </p:spPr>
            <p:txBody>
              <a:bodyPr wrap="square" rtlCol="0">
                <a:spAutoFit/>
              </a:bodyPr>
              <a:lstStyle/>
              <a:p>
                <a:r>
                  <a:rPr lang="en-US" sz="2000" b="1" dirty="0"/>
                  <a:t>9</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9709784" y="4007925"/>
              <a:ext cx="2068067" cy="369332"/>
            </a:xfrm>
            <a:prstGeom prst="rect">
              <a:avLst/>
            </a:prstGeom>
            <a:noFill/>
          </p:spPr>
          <p:txBody>
            <a:bodyPr wrap="none" rtlCol="0">
              <a:spAutoFit/>
            </a:bodyPr>
            <a:lstStyle/>
            <a:p>
              <a:pPr algn="ctr"/>
              <a:r>
                <a:rPr lang="en-US" b="1" dirty="0"/>
                <a:t>2-Phosphoglycerate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12974519" y="2872901"/>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0325711" y="3771362"/>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1920530" y="2676951"/>
              <a:ext cx="1242220" cy="1450261"/>
              <a:chOff x="6542076" y="4182515"/>
              <a:chExt cx="897146" cy="1025242"/>
            </a:xfrm>
          </p:grpSpPr>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6BB5D24-A9E6-4EEF-A0A6-091D71D9F7BE}"/>
                </a:ext>
              </a:extLst>
            </p:cNvPr>
            <p:cNvSpPr txBox="1"/>
            <p:nvPr/>
          </p:nvSpPr>
          <p:spPr>
            <a:xfrm>
              <a:off x="13344611" y="4114976"/>
              <a:ext cx="2281458" cy="369332"/>
            </a:xfrm>
            <a:prstGeom prst="rect">
              <a:avLst/>
            </a:prstGeom>
            <a:noFill/>
          </p:spPr>
          <p:txBody>
            <a:bodyPr wrap="none" rtlCol="0">
              <a:spAutoFit/>
            </a:bodyPr>
            <a:lstStyle/>
            <a:p>
              <a:pPr algn="ctr"/>
              <a:r>
                <a:rPr lang="en-US" b="1" dirty="0"/>
                <a:t>Phosphoenolpyruvate</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12187425" y="2556171"/>
              <a:ext cx="975395" cy="369332"/>
            </a:xfrm>
            <a:prstGeom prst="rect">
              <a:avLst/>
            </a:prstGeom>
            <a:noFill/>
          </p:spPr>
          <p:txBody>
            <a:bodyPr wrap="none" rtlCol="0">
              <a:spAutoFit/>
            </a:bodyPr>
            <a:lstStyle/>
            <a:p>
              <a:pPr algn="ctr"/>
              <a:r>
                <a:rPr lang="en-US" b="1" i="1" dirty="0">
                  <a:solidFill>
                    <a:schemeClr val="accent1">
                      <a:lumMod val="50000"/>
                    </a:schemeClr>
                  </a:solidFill>
                </a:rPr>
                <a:t>Enolase</a:t>
              </a:r>
              <a:r>
                <a:rPr lang="en-US" b="1" dirty="0">
                  <a:solidFill>
                    <a:schemeClr val="accent6">
                      <a:lumMod val="75000"/>
                    </a:schemeClr>
                  </a:solidFill>
                </a:rPr>
                <a:t> </a:t>
              </a:r>
              <a:endParaRPr lang="en-US" b="1" baseline="30000" dirty="0">
                <a:solidFill>
                  <a:schemeClr val="accent6">
                    <a:lumMod val="75000"/>
                  </a:schemeClr>
                </a:solidFill>
              </a:endParaRPr>
            </a:p>
          </p:txBody>
        </p:sp>
        <p:sp>
          <p:nvSpPr>
            <p:cNvPr id="235" name="Rectangle 234">
              <a:extLst>
                <a:ext uri="{FF2B5EF4-FFF2-40B4-BE49-F238E27FC236}">
                  <a16:creationId xmlns:a16="http://schemas.microsoft.com/office/drawing/2014/main" id="{872C67DF-2947-4902-AB6F-39F942C77D40}"/>
                </a:ext>
              </a:extLst>
            </p:cNvPr>
            <p:cNvSpPr/>
            <p:nvPr/>
          </p:nvSpPr>
          <p:spPr>
            <a:xfrm>
              <a:off x="9656383" y="3617998"/>
              <a:ext cx="597523" cy="48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13140059" y="3431518"/>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13131419" y="3422878"/>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13131059" y="3399478"/>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13122419" y="3390478"/>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13099019" y="3548158"/>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13090019" y="3539158"/>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13101539" y="3639958"/>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13092539" y="36313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13084259" y="3560758"/>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13075619" y="3551758"/>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13092179" y="3431878"/>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12509218" y="2665707"/>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12500578" y="2657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10793219" y="3319558"/>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10784579" y="3310558"/>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10824578" y="1559249"/>
              <a:ext cx="3591202" cy="2162379"/>
              <a:chOff x="3875502" y="3568735"/>
              <a:chExt cx="1496167" cy="917200"/>
            </a:xfrm>
          </p:grpSpPr>
          <p:sp>
            <p:nvSpPr>
              <p:cNvPr id="244" name="Rectangle 243">
                <a:extLst>
                  <a:ext uri="{FF2B5EF4-FFF2-40B4-BE49-F238E27FC236}">
                    <a16:creationId xmlns:a16="http://schemas.microsoft.com/office/drawing/2014/main" id="{9DDF856B-6D27-4799-A900-C7318D9628DC}"/>
                  </a:ext>
                </a:extLst>
              </p:cNvPr>
              <p:cNvSpPr/>
              <p:nvPr/>
            </p:nvSpPr>
            <p:spPr>
              <a:xfrm>
                <a:off x="3875502" y="3659913"/>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4022114" y="4309310"/>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E5CA88B2-645E-4F3C-ADBD-349A9854C957}"/>
                </a:ext>
              </a:extLst>
            </p:cNvPr>
            <p:cNvGrpSpPr/>
            <p:nvPr/>
          </p:nvGrpSpPr>
          <p:grpSpPr>
            <a:xfrm>
              <a:off x="9935242" y="1627561"/>
              <a:ext cx="5662659" cy="2236936"/>
              <a:chOff x="1602107" y="3704377"/>
              <a:chExt cx="2504767"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1602107" y="3880191"/>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1984957" y="3789500"/>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9B0EA126-1D54-402A-8576-E68C3143E0A7}"/>
                </a:ext>
              </a:extLst>
            </p:cNvPr>
            <p:cNvSpPr/>
            <p:nvPr/>
          </p:nvSpPr>
          <p:spPr>
            <a:xfrm>
              <a:off x="9638028" y="2036031"/>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11667890" y="3098908"/>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0" name="Rectangle 229">
              <a:extLst>
                <a:ext uri="{FF2B5EF4-FFF2-40B4-BE49-F238E27FC236}">
                  <a16:creationId xmlns:a16="http://schemas.microsoft.com/office/drawing/2014/main" id="{88768A49-7266-4403-BDBD-59FD34E2DB56}"/>
                </a:ext>
              </a:extLst>
            </p:cNvPr>
            <p:cNvSpPr/>
            <p:nvPr/>
          </p:nvSpPr>
          <p:spPr>
            <a:xfrm>
              <a:off x="9585108" y="2932063"/>
              <a:ext cx="571290" cy="546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5D5D4AA-4BDC-4266-82FF-A1987F6E5231}"/>
                </a:ext>
              </a:extLst>
            </p:cNvPr>
            <p:cNvSpPr/>
            <p:nvPr/>
          </p:nvSpPr>
          <p:spPr>
            <a:xfrm>
              <a:off x="11168260" y="3313983"/>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2B67768-328A-4698-B77F-DCBE476F1CA4}"/>
                </a:ext>
              </a:extLst>
            </p:cNvPr>
            <p:cNvGrpSpPr/>
            <p:nvPr/>
          </p:nvGrpSpPr>
          <p:grpSpPr>
            <a:xfrm>
              <a:off x="13425963" y="2023843"/>
              <a:ext cx="1882549" cy="2156853"/>
              <a:chOff x="2472588" y="3143563"/>
              <a:chExt cx="871134" cy="965163"/>
            </a:xfrm>
          </p:grpSpPr>
          <p:pic>
            <p:nvPicPr>
              <p:cNvPr id="199" name="Picture 198" descr="A picture containing indoor, hanging, computer, table&#10;&#10;Description automatically generated">
                <a:extLst>
                  <a:ext uri="{FF2B5EF4-FFF2-40B4-BE49-F238E27FC236}">
                    <a16:creationId xmlns:a16="http://schemas.microsoft.com/office/drawing/2014/main" id="{FA91E960-6DBE-47CF-90A5-AF60C4339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207" name="Rectangle 206">
                <a:extLst>
                  <a:ext uri="{FF2B5EF4-FFF2-40B4-BE49-F238E27FC236}">
                    <a16:creationId xmlns:a16="http://schemas.microsoft.com/office/drawing/2014/main" id="{719A64E1-C770-479F-BCDC-ED5542026911}"/>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E37F755-6270-4500-89C5-C8A2E69F1C1E}"/>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FD4E17A3-C910-4367-929D-33353A3BE365}"/>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0718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F408-5208-4947-A944-B6776A9DABAB}"/>
              </a:ext>
            </a:extLst>
          </p:cNvPr>
          <p:cNvSpPr>
            <a:spLocks noGrp="1"/>
          </p:cNvSpPr>
          <p:nvPr>
            <p:ph type="title"/>
          </p:nvPr>
        </p:nvSpPr>
        <p:spPr>
          <a:xfrm>
            <a:off x="1384606" y="120061"/>
            <a:ext cx="7661430" cy="850063"/>
          </a:xfrm>
        </p:spPr>
        <p:txBody>
          <a:bodyPr/>
          <a:lstStyle/>
          <a:p>
            <a:r>
              <a:rPr lang="en-US" dirty="0"/>
              <a:t>Enolase Enzyme</a:t>
            </a:r>
          </a:p>
        </p:txBody>
      </p:sp>
      <p:pic>
        <p:nvPicPr>
          <p:cNvPr id="4" name="Picture 3" descr="A screenshot of a cell phone&#10;&#10;Description automatically generated">
            <a:extLst>
              <a:ext uri="{FF2B5EF4-FFF2-40B4-BE49-F238E27FC236}">
                <a16:creationId xmlns:a16="http://schemas.microsoft.com/office/drawing/2014/main" id="{155B6327-0C98-4F82-AB87-53DFF46FE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233"/>
            <a:ext cx="9144000" cy="3543534"/>
          </a:xfrm>
          <a:prstGeom prst="rect">
            <a:avLst/>
          </a:prstGeom>
        </p:spPr>
      </p:pic>
    </p:spTree>
    <p:extLst>
      <p:ext uri="{BB962C8B-B14F-4D97-AF65-F5344CB8AC3E}">
        <p14:creationId xmlns:p14="http://schemas.microsoft.com/office/powerpoint/2010/main" val="8069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E016-7A53-4910-966B-5B90A87DA46D}"/>
              </a:ext>
            </a:extLst>
          </p:cNvPr>
          <p:cNvSpPr>
            <a:spLocks noGrp="1"/>
          </p:cNvSpPr>
          <p:nvPr>
            <p:ph type="title"/>
          </p:nvPr>
        </p:nvSpPr>
        <p:spPr/>
        <p:txBody>
          <a:bodyPr>
            <a:normAutofit fontScale="90000"/>
          </a:bodyPr>
          <a:lstStyle/>
          <a:p>
            <a:r>
              <a:rPr lang="en-US" dirty="0"/>
              <a:t>Enolase can be used Diagnostically</a:t>
            </a:r>
          </a:p>
        </p:txBody>
      </p:sp>
      <p:pic>
        <p:nvPicPr>
          <p:cNvPr id="4" name="Picture 3" descr="A picture containing object, photo, different, clock&#10;&#10;Description automatically generated">
            <a:extLst>
              <a:ext uri="{FF2B5EF4-FFF2-40B4-BE49-F238E27FC236}">
                <a16:creationId xmlns:a16="http://schemas.microsoft.com/office/drawing/2014/main" id="{8D1D35E8-9D35-42AB-A8AC-ECAC2A513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762" y="948859"/>
            <a:ext cx="4444833" cy="3760105"/>
          </a:xfrm>
          <a:prstGeom prst="rect">
            <a:avLst/>
          </a:prstGeom>
        </p:spPr>
      </p:pic>
      <p:sp>
        <p:nvSpPr>
          <p:cNvPr id="5" name="TextBox 4">
            <a:extLst>
              <a:ext uri="{FF2B5EF4-FFF2-40B4-BE49-F238E27FC236}">
                <a16:creationId xmlns:a16="http://schemas.microsoft.com/office/drawing/2014/main" id="{54A02DFF-6942-4D67-AB4C-679B78F3D74B}"/>
              </a:ext>
            </a:extLst>
          </p:cNvPr>
          <p:cNvSpPr txBox="1"/>
          <p:nvPr/>
        </p:nvSpPr>
        <p:spPr>
          <a:xfrm>
            <a:off x="0" y="5696714"/>
            <a:ext cx="5507405" cy="307777"/>
          </a:xfrm>
          <a:prstGeom prst="rect">
            <a:avLst/>
          </a:prstGeom>
          <a:noFill/>
        </p:spPr>
        <p:txBody>
          <a:bodyPr wrap="none" rtlCol="0">
            <a:spAutoFit/>
          </a:bodyPr>
          <a:lstStyle/>
          <a:p>
            <a:r>
              <a:rPr lang="en-US" sz="1400" dirty="0"/>
              <a:t>Image from </a:t>
            </a:r>
            <a:r>
              <a:rPr lang="en-US" sz="1400" dirty="0" err="1">
                <a:hlinkClick r:id="rId4"/>
              </a:rPr>
              <a:t>Fiechter</a:t>
            </a:r>
            <a:r>
              <a:rPr lang="en-US" sz="1400" dirty="0">
                <a:hlinkClick r:id="rId4"/>
              </a:rPr>
              <a:t>, M. et al (2016) </a:t>
            </a:r>
            <a:r>
              <a:rPr lang="en-US" sz="1400" i="1" dirty="0">
                <a:hlinkClick r:id="rId4"/>
              </a:rPr>
              <a:t>Clin </a:t>
            </a:r>
            <a:r>
              <a:rPr lang="en-US" sz="1400" i="1" dirty="0" err="1">
                <a:hlinkClick r:id="rId4"/>
              </a:rPr>
              <a:t>Neur</a:t>
            </a:r>
            <a:r>
              <a:rPr lang="en-US" sz="1400" i="1" dirty="0">
                <a:hlinkClick r:id="rId4"/>
              </a:rPr>
              <a:t> and </a:t>
            </a:r>
            <a:r>
              <a:rPr lang="en-US" sz="1400" i="1" dirty="0" err="1">
                <a:hlinkClick r:id="rId4"/>
              </a:rPr>
              <a:t>Neurosurg</a:t>
            </a:r>
            <a:r>
              <a:rPr lang="en-US" sz="1400" i="1" dirty="0">
                <a:hlinkClick r:id="rId4"/>
              </a:rPr>
              <a:t> </a:t>
            </a:r>
            <a:r>
              <a:rPr lang="en-US" sz="1400" dirty="0">
                <a:hlinkClick r:id="rId4"/>
              </a:rPr>
              <a:t>147:98-104</a:t>
            </a:r>
            <a:endParaRPr lang="en-US" sz="1400" dirty="0"/>
          </a:p>
        </p:txBody>
      </p:sp>
      <p:sp>
        <p:nvSpPr>
          <p:cNvPr id="6" name="TextBox 5">
            <a:extLst>
              <a:ext uri="{FF2B5EF4-FFF2-40B4-BE49-F238E27FC236}">
                <a16:creationId xmlns:a16="http://schemas.microsoft.com/office/drawing/2014/main" id="{591CC43F-1B27-465C-A8C3-53AF43A60546}"/>
              </a:ext>
            </a:extLst>
          </p:cNvPr>
          <p:cNvSpPr txBox="1"/>
          <p:nvPr/>
        </p:nvSpPr>
        <p:spPr>
          <a:xfrm>
            <a:off x="5935580" y="4708964"/>
            <a:ext cx="1404487" cy="369332"/>
          </a:xfrm>
          <a:prstGeom prst="rect">
            <a:avLst/>
          </a:prstGeom>
          <a:noFill/>
        </p:spPr>
        <p:txBody>
          <a:bodyPr wrap="none" rtlCol="0">
            <a:spAutoFit/>
          </a:bodyPr>
          <a:lstStyle/>
          <a:p>
            <a:r>
              <a:rPr lang="en-US" b="1" dirty="0"/>
              <a:t>Astrocytoma</a:t>
            </a:r>
          </a:p>
        </p:txBody>
      </p:sp>
      <p:sp>
        <p:nvSpPr>
          <p:cNvPr id="7" name="Rectangle 6">
            <a:extLst>
              <a:ext uri="{FF2B5EF4-FFF2-40B4-BE49-F238E27FC236}">
                <a16:creationId xmlns:a16="http://schemas.microsoft.com/office/drawing/2014/main" id="{553AA4C2-9FFF-4D03-AC48-9F7686CE1FD2}"/>
              </a:ext>
            </a:extLst>
          </p:cNvPr>
          <p:cNvSpPr/>
          <p:nvPr/>
        </p:nvSpPr>
        <p:spPr>
          <a:xfrm>
            <a:off x="164804" y="1711037"/>
            <a:ext cx="3903996" cy="2677656"/>
          </a:xfrm>
          <a:prstGeom prst="rect">
            <a:avLst/>
          </a:prstGeom>
        </p:spPr>
        <p:txBody>
          <a:bodyPr wrap="square">
            <a:spAutoFit/>
          </a:bodyPr>
          <a:lstStyle/>
          <a:p>
            <a:pPr marL="342900" indent="-342900">
              <a:buFont typeface="Arial" panose="020B0604020202020204" pitchFamily="34" charset="0"/>
              <a:buChar char="•"/>
            </a:pPr>
            <a:r>
              <a:rPr lang="en-US" sz="2400" dirty="0"/>
              <a:t>Testing for enolase in cerebrospinal fluid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fastest rate of tumor growth occurred in patients with the highest levels of CSF enolase.</a:t>
            </a:r>
          </a:p>
        </p:txBody>
      </p:sp>
    </p:spTree>
    <p:extLst>
      <p:ext uri="{BB962C8B-B14F-4D97-AF65-F5344CB8AC3E}">
        <p14:creationId xmlns:p14="http://schemas.microsoft.com/office/powerpoint/2010/main" val="283131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142" name="TextBox 141">
            <a:extLst>
              <a:ext uri="{FF2B5EF4-FFF2-40B4-BE49-F238E27FC236}">
                <a16:creationId xmlns:a16="http://schemas.microsoft.com/office/drawing/2014/main" id="{1D10FC2C-6D91-4033-9B23-548918C6C743}"/>
              </a:ext>
            </a:extLst>
          </p:cNvPr>
          <p:cNvSpPr txBox="1"/>
          <p:nvPr/>
        </p:nvSpPr>
        <p:spPr>
          <a:xfrm>
            <a:off x="3085096" y="4235371"/>
            <a:ext cx="1857657" cy="276999"/>
          </a:xfrm>
          <a:prstGeom prst="rect">
            <a:avLst/>
          </a:prstGeom>
          <a:noFill/>
        </p:spPr>
        <p:txBody>
          <a:bodyPr wrap="square" rtlCol="0">
            <a:spAutoFit/>
          </a:bodyPr>
          <a:lstStyle/>
          <a:p>
            <a:pPr algn="ctr"/>
            <a:r>
              <a:rPr lang="en-US" sz="1200" b="1" dirty="0"/>
              <a:t>2-Phosphoglycerate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39" name="Group 238">
            <a:extLst>
              <a:ext uri="{FF2B5EF4-FFF2-40B4-BE49-F238E27FC236}">
                <a16:creationId xmlns:a16="http://schemas.microsoft.com/office/drawing/2014/main" id="{744E3E2B-16CE-4C68-892D-B1AD3869E402}"/>
              </a:ext>
            </a:extLst>
          </p:cNvPr>
          <p:cNvGrpSpPr/>
          <p:nvPr/>
        </p:nvGrpSpPr>
        <p:grpSpPr>
          <a:xfrm>
            <a:off x="3555291" y="3305205"/>
            <a:ext cx="1057196" cy="962823"/>
            <a:chOff x="3049678" y="3704377"/>
            <a:chExt cx="1057196" cy="962823"/>
          </a:xfrm>
        </p:grpSpPr>
        <p:pic>
          <p:nvPicPr>
            <p:cNvPr id="240" name="Picture 239" descr="A picture containing indoor, hanging, computer, table&#10;&#10;Description automatically generated">
              <a:extLst>
                <a:ext uri="{FF2B5EF4-FFF2-40B4-BE49-F238E27FC236}">
                  <a16:creationId xmlns:a16="http://schemas.microsoft.com/office/drawing/2014/main" id="{B470DDBA-E1E2-4280-BAEB-EF5C2A7B64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241" name="Rectangle 240">
              <a:extLst>
                <a:ext uri="{FF2B5EF4-FFF2-40B4-BE49-F238E27FC236}">
                  <a16:creationId xmlns:a16="http://schemas.microsoft.com/office/drawing/2014/main" id="{C2B422EA-B420-4F6B-AADD-F2A62CB9B289}"/>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63BAAB0-0968-41E5-9268-DCBD36F48231}"/>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59F39BA-9833-450E-9666-C2D3AF2D0AA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A812A2-3F3C-49A4-A0AA-72864FA54577}"/>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6BA6545-60DA-482C-AEF8-94D82EAC60B3}"/>
              </a:ext>
            </a:extLst>
          </p:cNvPr>
          <p:cNvGrpSpPr/>
          <p:nvPr/>
        </p:nvGrpSpPr>
        <p:grpSpPr>
          <a:xfrm>
            <a:off x="1194085" y="1356980"/>
            <a:ext cx="6458781" cy="3502695"/>
            <a:chOff x="9599513" y="1196411"/>
            <a:chExt cx="6458781" cy="3502695"/>
          </a:xfrm>
        </p:grpSpPr>
        <p:sp>
          <p:nvSpPr>
            <p:cNvPr id="201" name="Rectangle 200">
              <a:extLst>
                <a:ext uri="{FF2B5EF4-FFF2-40B4-BE49-F238E27FC236}">
                  <a16:creationId xmlns:a16="http://schemas.microsoft.com/office/drawing/2014/main" id="{1EE888D2-E788-46AE-9620-9782D2D96124}"/>
                </a:ext>
              </a:extLst>
            </p:cNvPr>
            <p:cNvSpPr/>
            <p:nvPr/>
          </p:nvSpPr>
          <p:spPr>
            <a:xfrm>
              <a:off x="9599513" y="1196411"/>
              <a:ext cx="6458781" cy="350269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732941" y="2799836"/>
              <a:ext cx="347455" cy="41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512934" y="1520323"/>
              <a:ext cx="584496" cy="400110"/>
              <a:chOff x="12247256" y="22610"/>
              <a:chExt cx="582805" cy="419373"/>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247256" y="22610"/>
                <a:ext cx="582805" cy="419373"/>
              </a:xfrm>
              <a:prstGeom prst="rect">
                <a:avLst/>
              </a:prstGeom>
              <a:noFill/>
            </p:spPr>
            <p:txBody>
              <a:bodyPr wrap="square" rtlCol="0">
                <a:spAutoFit/>
              </a:bodyPr>
              <a:lstStyle/>
              <a:p>
                <a:r>
                  <a:rPr lang="en-US" sz="2000" b="1" dirty="0"/>
                  <a:t>10</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9761421" y="3962434"/>
              <a:ext cx="2281458" cy="369332"/>
            </a:xfrm>
            <a:prstGeom prst="rect">
              <a:avLst/>
            </a:prstGeom>
            <a:noFill/>
          </p:spPr>
          <p:txBody>
            <a:bodyPr wrap="none" rtlCol="0">
              <a:spAutoFit/>
            </a:bodyPr>
            <a:lstStyle/>
            <a:p>
              <a:pPr algn="ctr"/>
              <a:r>
                <a:rPr lang="en-US" b="1" dirty="0"/>
                <a:t>Phosphoenolpyruvate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13132847" y="2827410"/>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0484039" y="3725871"/>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2078858" y="2631460"/>
              <a:ext cx="1242220" cy="1450261"/>
              <a:chOff x="6542076" y="4182515"/>
              <a:chExt cx="897146" cy="1025242"/>
            </a:xfrm>
          </p:grpSpPr>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6BB5D24-A9E6-4EEF-A0A6-091D71D9F7BE}"/>
                </a:ext>
              </a:extLst>
            </p:cNvPr>
            <p:cNvSpPr txBox="1"/>
            <p:nvPr/>
          </p:nvSpPr>
          <p:spPr>
            <a:xfrm>
              <a:off x="14384459" y="3983816"/>
              <a:ext cx="1034001" cy="369332"/>
            </a:xfrm>
            <a:prstGeom prst="rect">
              <a:avLst/>
            </a:prstGeom>
            <a:noFill/>
          </p:spPr>
          <p:txBody>
            <a:bodyPr wrap="none" rtlCol="0">
              <a:spAutoFit/>
            </a:bodyPr>
            <a:lstStyle/>
            <a:p>
              <a:pPr algn="ctr"/>
              <a:r>
                <a:rPr lang="en-US" b="1" dirty="0"/>
                <a:t>Pyruvate</a:t>
              </a:r>
            </a:p>
          </p:txBody>
        </p:sp>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13298387" y="3386027"/>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13289747" y="3377387"/>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13289387" y="3353987"/>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13280747" y="3344987"/>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13257347" y="3502667"/>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13248347" y="3493667"/>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13259867" y="3594467"/>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13250867" y="3585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13242587" y="3515267"/>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13233947" y="3506267"/>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13250507" y="3386387"/>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12667546" y="2620216"/>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12658906" y="26115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10951547" y="3274067"/>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10942907" y="3265067"/>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10982906" y="1513758"/>
              <a:ext cx="3591202" cy="2162379"/>
              <a:chOff x="3875502" y="3568735"/>
              <a:chExt cx="1496167" cy="917200"/>
            </a:xfrm>
          </p:grpSpPr>
          <p:sp>
            <p:nvSpPr>
              <p:cNvPr id="244" name="Rectangle 243">
                <a:extLst>
                  <a:ext uri="{FF2B5EF4-FFF2-40B4-BE49-F238E27FC236}">
                    <a16:creationId xmlns:a16="http://schemas.microsoft.com/office/drawing/2014/main" id="{9DDF856B-6D27-4799-A900-C7318D9628DC}"/>
                  </a:ext>
                </a:extLst>
              </p:cNvPr>
              <p:cNvSpPr/>
              <p:nvPr/>
            </p:nvSpPr>
            <p:spPr>
              <a:xfrm>
                <a:off x="3875502" y="3659913"/>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4022114" y="4309310"/>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E5CA88B2-645E-4F3C-ADBD-349A9854C957}"/>
                </a:ext>
              </a:extLst>
            </p:cNvPr>
            <p:cNvGrpSpPr/>
            <p:nvPr/>
          </p:nvGrpSpPr>
          <p:grpSpPr>
            <a:xfrm>
              <a:off x="10959099" y="1582070"/>
              <a:ext cx="4797130" cy="2236936"/>
              <a:chOff x="1984957" y="3704377"/>
              <a:chExt cx="2121917" cy="962823"/>
            </a:xfrm>
          </p:grpSpPr>
          <p:sp>
            <p:nvSpPr>
              <p:cNvPr id="137" name="Rectangle 136">
                <a:extLst>
                  <a:ext uri="{FF2B5EF4-FFF2-40B4-BE49-F238E27FC236}">
                    <a16:creationId xmlns:a16="http://schemas.microsoft.com/office/drawing/2014/main" id="{E50FEC6E-17CD-4400-A3D2-1D81775DDBC1}"/>
                  </a:ext>
                </a:extLst>
              </p:cNvPr>
              <p:cNvSpPr/>
              <p:nvPr/>
            </p:nvSpPr>
            <p:spPr>
              <a:xfrm rot="1543199">
                <a:off x="1984957" y="3789500"/>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9B0EA126-1D54-402A-8576-E68C3143E0A7}"/>
                </a:ext>
              </a:extLst>
            </p:cNvPr>
            <p:cNvSpPr/>
            <p:nvPr/>
          </p:nvSpPr>
          <p:spPr>
            <a:xfrm>
              <a:off x="9796356" y="1990540"/>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5D5D4AA-4BDC-4266-82FF-A1987F6E5231}"/>
                </a:ext>
              </a:extLst>
            </p:cNvPr>
            <p:cNvSpPr/>
            <p:nvPr/>
          </p:nvSpPr>
          <p:spPr>
            <a:xfrm>
              <a:off x="11326588" y="3268492"/>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2B67768-328A-4698-B77F-DCBE476F1CA4}"/>
                </a:ext>
              </a:extLst>
            </p:cNvPr>
            <p:cNvGrpSpPr/>
            <p:nvPr/>
          </p:nvGrpSpPr>
          <p:grpSpPr>
            <a:xfrm>
              <a:off x="10156303" y="1978352"/>
              <a:ext cx="5310537" cy="2156853"/>
              <a:chOff x="886315" y="3143563"/>
              <a:chExt cx="2457407" cy="965163"/>
            </a:xfrm>
          </p:grpSpPr>
          <p:pic>
            <p:nvPicPr>
              <p:cNvPr id="199" name="Picture 198" descr="A picture containing indoor, hanging, computer, table&#10;&#10;Description automatically generated">
                <a:extLst>
                  <a:ext uri="{FF2B5EF4-FFF2-40B4-BE49-F238E27FC236}">
                    <a16:creationId xmlns:a16="http://schemas.microsoft.com/office/drawing/2014/main" id="{FA91E960-6DBE-47CF-90A5-AF60C4339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886315" y="3257890"/>
                <a:ext cx="706620" cy="710048"/>
              </a:xfrm>
              <a:prstGeom prst="rect">
                <a:avLst/>
              </a:prstGeom>
            </p:spPr>
          </p:pic>
          <p:sp>
            <p:nvSpPr>
              <p:cNvPr id="207" name="Rectangle 206">
                <a:extLst>
                  <a:ext uri="{FF2B5EF4-FFF2-40B4-BE49-F238E27FC236}">
                    <a16:creationId xmlns:a16="http://schemas.microsoft.com/office/drawing/2014/main" id="{719A64E1-C770-479F-BCDC-ED5542026911}"/>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E37F755-6270-4500-89C5-C8A2E69F1C1E}"/>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FD4E17A3-C910-4367-929D-33353A3BE365}"/>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6" name="Straight Arrow Connector 255">
              <a:extLst>
                <a:ext uri="{FF2B5EF4-FFF2-40B4-BE49-F238E27FC236}">
                  <a16:creationId xmlns:a16="http://schemas.microsoft.com/office/drawing/2014/main" id="{167DEBD1-502B-41BA-85F8-6FFE1B4A1FFC}"/>
                </a:ext>
              </a:extLst>
            </p:cNvPr>
            <p:cNvCxnSpPr>
              <a:cxnSpLocks/>
            </p:cNvCxnSpPr>
            <p:nvPr/>
          </p:nvCxnSpPr>
          <p:spPr>
            <a:xfrm>
              <a:off x="12666529" y="358490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7" name="Group 256">
              <a:extLst>
                <a:ext uri="{FF2B5EF4-FFF2-40B4-BE49-F238E27FC236}">
                  <a16:creationId xmlns:a16="http://schemas.microsoft.com/office/drawing/2014/main" id="{89E10022-0ECF-4D59-A674-C5E537F6C75B}"/>
                </a:ext>
              </a:extLst>
            </p:cNvPr>
            <p:cNvGrpSpPr/>
            <p:nvPr/>
          </p:nvGrpSpPr>
          <p:grpSpPr>
            <a:xfrm>
              <a:off x="13020118" y="2748970"/>
              <a:ext cx="274701" cy="307777"/>
              <a:chOff x="827562" y="3279725"/>
              <a:chExt cx="274701" cy="307777"/>
            </a:xfrm>
          </p:grpSpPr>
          <p:sp>
            <p:nvSpPr>
              <p:cNvPr id="258" name="Oval 257">
                <a:extLst>
                  <a:ext uri="{FF2B5EF4-FFF2-40B4-BE49-F238E27FC236}">
                    <a16:creationId xmlns:a16="http://schemas.microsoft.com/office/drawing/2014/main" id="{D52F79BE-BFD6-410B-B29F-965BBCB75485}"/>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a:extLst>
                  <a:ext uri="{FF2B5EF4-FFF2-40B4-BE49-F238E27FC236}">
                    <a16:creationId xmlns:a16="http://schemas.microsoft.com/office/drawing/2014/main" id="{B40DEE39-B4A0-487B-874E-D8C58F4C96FD}"/>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sp>
          <p:nvSpPr>
            <p:cNvPr id="260" name="Rectangle 259">
              <a:extLst>
                <a:ext uri="{FF2B5EF4-FFF2-40B4-BE49-F238E27FC236}">
                  <a16:creationId xmlns:a16="http://schemas.microsoft.com/office/drawing/2014/main" id="{743B7E74-EC2B-4281-B7C1-B3521BFB25E0}"/>
                </a:ext>
              </a:extLst>
            </p:cNvPr>
            <p:cNvSpPr/>
            <p:nvPr/>
          </p:nvSpPr>
          <p:spPr>
            <a:xfrm rot="19022951">
              <a:off x="12764222" y="2653253"/>
              <a:ext cx="346450" cy="419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CF2BC238-5D29-48D1-BB6A-275936679B70}"/>
                </a:ext>
              </a:extLst>
            </p:cNvPr>
            <p:cNvSpPr/>
            <p:nvPr/>
          </p:nvSpPr>
          <p:spPr>
            <a:xfrm rot="19022951">
              <a:off x="13153353" y="2699774"/>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a:extLst>
                <a:ext uri="{FF2B5EF4-FFF2-40B4-BE49-F238E27FC236}">
                  <a16:creationId xmlns:a16="http://schemas.microsoft.com/office/drawing/2014/main" id="{FB355711-CA10-48AB-B7B9-1DBDB6967AC0}"/>
                </a:ext>
              </a:extLst>
            </p:cNvPr>
            <p:cNvGrpSpPr/>
            <p:nvPr/>
          </p:nvGrpSpPr>
          <p:grpSpPr>
            <a:xfrm rot="16200000" flipH="1">
              <a:off x="12099364" y="2503824"/>
              <a:ext cx="1242220" cy="1450261"/>
              <a:chOff x="6542076" y="4182515"/>
              <a:chExt cx="897146" cy="1025242"/>
            </a:xfrm>
          </p:grpSpPr>
          <p:pic>
            <p:nvPicPr>
              <p:cNvPr id="263" name="Picture 262" descr="A picture containing indoor, hanging, computer, table&#10;&#10;Description automatically generated">
                <a:extLst>
                  <a:ext uri="{FF2B5EF4-FFF2-40B4-BE49-F238E27FC236}">
                    <a16:creationId xmlns:a16="http://schemas.microsoft.com/office/drawing/2014/main" id="{FBA23B30-1067-4007-9959-940DC6B056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264" name="Rectangle 263">
                <a:extLst>
                  <a:ext uri="{FF2B5EF4-FFF2-40B4-BE49-F238E27FC236}">
                    <a16:creationId xmlns:a16="http://schemas.microsoft.com/office/drawing/2014/main" id="{674FE9A6-42AF-4D0C-A9A8-AAB345C83737}"/>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DBD7DD22-0AAF-4A9A-B23F-F77FE5093676}"/>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BEF6FD7B-DA9C-48B1-8E5B-D5F7A7317BF3}"/>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11AF842F-D3A2-4608-9ADD-088082A62065}"/>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A6F2781C-21E1-44D0-A1A0-CD9F95470543}"/>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9" name="Straight Arrow Connector 268">
              <a:extLst>
                <a:ext uri="{FF2B5EF4-FFF2-40B4-BE49-F238E27FC236}">
                  <a16:creationId xmlns:a16="http://schemas.microsoft.com/office/drawing/2014/main" id="{18C858F9-698F-408E-B464-EFFCA4BED75E}"/>
                </a:ext>
              </a:extLst>
            </p:cNvPr>
            <p:cNvCxnSpPr>
              <a:cxnSpLocks/>
            </p:cNvCxnSpPr>
            <p:nvPr/>
          </p:nvCxnSpPr>
          <p:spPr>
            <a:xfrm flipH="1" flipV="1">
              <a:off x="11778256" y="3011445"/>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9EFCB28-D423-46AE-8549-7634C1EF4FDC}"/>
                </a:ext>
              </a:extLst>
            </p:cNvPr>
            <p:cNvSpPr txBox="1"/>
            <p:nvPr/>
          </p:nvSpPr>
          <p:spPr>
            <a:xfrm>
              <a:off x="12467267" y="2562353"/>
              <a:ext cx="651139" cy="369332"/>
            </a:xfrm>
            <a:prstGeom prst="rect">
              <a:avLst/>
            </a:prstGeom>
            <a:noFill/>
          </p:spPr>
          <p:txBody>
            <a:bodyPr wrap="none" rtlCol="0">
              <a:spAutoFit/>
            </a:bodyPr>
            <a:lstStyle/>
            <a:p>
              <a:pPr algn="ctr"/>
              <a:r>
                <a:rPr lang="en-US" b="1" dirty="0">
                  <a:solidFill>
                    <a:schemeClr val="accent6">
                      <a:lumMod val="75000"/>
                    </a:schemeClr>
                  </a:solidFill>
                </a:rPr>
                <a:t>Mg</a:t>
              </a:r>
              <a:r>
                <a:rPr lang="en-US" b="1" baseline="30000" dirty="0">
                  <a:solidFill>
                    <a:schemeClr val="accent6">
                      <a:lumMod val="75000"/>
                    </a:schemeClr>
                  </a:solidFill>
                </a:rPr>
                <a:t>2+</a:t>
              </a:r>
            </a:p>
          </p:txBody>
        </p:sp>
        <p:pic>
          <p:nvPicPr>
            <p:cNvPr id="271" name="Picture 270" descr="A picture containing indoor, hanging, computer, table&#10;&#10;Description automatically generated">
              <a:extLst>
                <a:ext uri="{FF2B5EF4-FFF2-40B4-BE49-F238E27FC236}">
                  <a16:creationId xmlns:a16="http://schemas.microsoft.com/office/drawing/2014/main" id="{23A0E3B9-1529-400D-8121-343FD855608D}"/>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11914280" y="3411885"/>
              <a:ext cx="1012130" cy="396431"/>
            </a:xfrm>
            <a:prstGeom prst="rect">
              <a:avLst/>
            </a:prstGeom>
          </p:spPr>
        </p:pic>
        <p:pic>
          <p:nvPicPr>
            <p:cNvPr id="272" name="Picture 271" descr="A picture containing indoor, hanging, computer, table&#10;&#10;Description automatically generated">
              <a:extLst>
                <a:ext uri="{FF2B5EF4-FFF2-40B4-BE49-F238E27FC236}">
                  <a16:creationId xmlns:a16="http://schemas.microsoft.com/office/drawing/2014/main" id="{039B4DF6-33A0-4347-9104-8AEEA1DF0AF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2772910" y="3234490"/>
              <a:ext cx="907521" cy="1088690"/>
            </a:xfrm>
            <a:prstGeom prst="rect">
              <a:avLst/>
            </a:prstGeom>
          </p:spPr>
        </p:pic>
        <mc:AlternateContent xmlns:mc="http://schemas.openxmlformats.org/markup-compatibility/2006" xmlns:p14="http://schemas.microsoft.com/office/powerpoint/2010/main">
          <mc:Choice Requires="p14">
            <p:contentPart p14:bwMode="auto" r:id="rId89">
              <p14:nvContentPartPr>
                <p14:cNvPr id="273" name="Ink 272">
                  <a:extLst>
                    <a:ext uri="{FF2B5EF4-FFF2-40B4-BE49-F238E27FC236}">
                      <a16:creationId xmlns:a16="http://schemas.microsoft.com/office/drawing/2014/main" id="{F41049AF-EAE0-4EC4-826F-1B4FB72DD57A}"/>
                    </a:ext>
                  </a:extLst>
                </p14:cNvPr>
                <p14:cNvContentPartPr/>
                <p14:nvPr/>
              </p14:nvContentPartPr>
              <p14:xfrm>
                <a:off x="13318893" y="3258391"/>
                <a:ext cx="30600" cy="54000"/>
              </p14:xfrm>
            </p:contentPart>
          </mc:Choice>
          <mc:Fallback xmlns="">
            <p:pic>
              <p:nvPicPr>
                <p:cNvPr id="273" name="Ink 272">
                  <a:extLst>
                    <a:ext uri="{FF2B5EF4-FFF2-40B4-BE49-F238E27FC236}">
                      <a16:creationId xmlns:a16="http://schemas.microsoft.com/office/drawing/2014/main" id="{F41049AF-EAE0-4EC4-826F-1B4FB72DD57A}"/>
                    </a:ext>
                  </a:extLst>
                </p:cNvPr>
                <p:cNvPicPr/>
                <p:nvPr/>
              </p:nvPicPr>
              <p:blipFill>
                <a:blip r:embed="rId62"/>
                <a:stretch>
                  <a:fillRect/>
                </a:stretch>
              </p:blipFill>
              <p:spPr>
                <a:xfrm>
                  <a:off x="13310253" y="3249751"/>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4" name="Ink 273">
                  <a:extLst>
                    <a:ext uri="{FF2B5EF4-FFF2-40B4-BE49-F238E27FC236}">
                      <a16:creationId xmlns:a16="http://schemas.microsoft.com/office/drawing/2014/main" id="{5B6F9333-67A8-4842-A0DB-A03DA54969DD}"/>
                    </a:ext>
                  </a:extLst>
                </p14:cNvPr>
                <p14:cNvContentPartPr/>
                <p14:nvPr/>
              </p14:nvContentPartPr>
              <p14:xfrm>
                <a:off x="13309893" y="3214921"/>
                <a:ext cx="234720" cy="158760"/>
              </p14:xfrm>
            </p:contentPart>
          </mc:Choice>
          <mc:Fallback xmlns="">
            <p:pic>
              <p:nvPicPr>
                <p:cNvPr id="274" name="Ink 273">
                  <a:extLst>
                    <a:ext uri="{FF2B5EF4-FFF2-40B4-BE49-F238E27FC236}">
                      <a16:creationId xmlns:a16="http://schemas.microsoft.com/office/drawing/2014/main" id="{5B6F9333-67A8-4842-A0DB-A03DA54969DD}"/>
                    </a:ext>
                  </a:extLst>
                </p:cNvPr>
                <p:cNvPicPr/>
                <p:nvPr/>
              </p:nvPicPr>
              <p:blipFill>
                <a:blip r:embed="rId64"/>
                <a:stretch>
                  <a:fillRect/>
                </a:stretch>
              </p:blipFill>
              <p:spPr>
                <a:xfrm>
                  <a:off x="13301253" y="3205921"/>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75" name="Ink 274">
                  <a:extLst>
                    <a:ext uri="{FF2B5EF4-FFF2-40B4-BE49-F238E27FC236}">
                      <a16:creationId xmlns:a16="http://schemas.microsoft.com/office/drawing/2014/main" id="{B876A657-D415-4DF1-829A-770551541D7E}"/>
                    </a:ext>
                  </a:extLst>
                </p14:cNvPr>
                <p14:cNvContentPartPr/>
                <p14:nvPr/>
              </p14:nvContentPartPr>
              <p14:xfrm>
                <a:off x="13277853" y="3375031"/>
                <a:ext cx="77040" cy="61200"/>
              </p14:xfrm>
            </p:contentPart>
          </mc:Choice>
          <mc:Fallback xmlns="">
            <p:pic>
              <p:nvPicPr>
                <p:cNvPr id="275" name="Ink 274">
                  <a:extLst>
                    <a:ext uri="{FF2B5EF4-FFF2-40B4-BE49-F238E27FC236}">
                      <a16:creationId xmlns:a16="http://schemas.microsoft.com/office/drawing/2014/main" id="{B876A657-D415-4DF1-829A-770551541D7E}"/>
                    </a:ext>
                  </a:extLst>
                </p:cNvPr>
                <p:cNvPicPr/>
                <p:nvPr/>
              </p:nvPicPr>
              <p:blipFill>
                <a:blip r:embed="rId66"/>
                <a:stretch>
                  <a:fillRect/>
                </a:stretch>
              </p:blipFill>
              <p:spPr>
                <a:xfrm>
                  <a:off x="13268853" y="3366031"/>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6" name="Ink 275">
                  <a:extLst>
                    <a:ext uri="{FF2B5EF4-FFF2-40B4-BE49-F238E27FC236}">
                      <a16:creationId xmlns:a16="http://schemas.microsoft.com/office/drawing/2014/main" id="{0562C3BE-9EFD-4D03-9A0C-3164159285A8}"/>
                    </a:ext>
                  </a:extLst>
                </p14:cNvPr>
                <p14:cNvContentPartPr/>
                <p14:nvPr/>
              </p14:nvContentPartPr>
              <p14:xfrm>
                <a:off x="13280373" y="3466831"/>
                <a:ext cx="360" cy="360"/>
              </p14:xfrm>
            </p:contentPart>
          </mc:Choice>
          <mc:Fallback xmlns="">
            <p:pic>
              <p:nvPicPr>
                <p:cNvPr id="276" name="Ink 275">
                  <a:extLst>
                    <a:ext uri="{FF2B5EF4-FFF2-40B4-BE49-F238E27FC236}">
                      <a16:creationId xmlns:a16="http://schemas.microsoft.com/office/drawing/2014/main" id="{0562C3BE-9EFD-4D03-9A0C-3164159285A8}"/>
                    </a:ext>
                  </a:extLst>
                </p:cNvPr>
                <p:cNvPicPr/>
                <p:nvPr/>
              </p:nvPicPr>
              <p:blipFill>
                <a:blip r:embed="rId25"/>
                <a:stretch>
                  <a:fillRect/>
                </a:stretch>
              </p:blipFill>
              <p:spPr>
                <a:xfrm>
                  <a:off x="13271373" y="34581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77" name="Ink 276">
                  <a:extLst>
                    <a:ext uri="{FF2B5EF4-FFF2-40B4-BE49-F238E27FC236}">
                      <a16:creationId xmlns:a16="http://schemas.microsoft.com/office/drawing/2014/main" id="{77165F49-4FAC-4C9E-AFCF-54AEE505EC03}"/>
                    </a:ext>
                  </a:extLst>
                </p14:cNvPr>
                <p14:cNvContentPartPr/>
                <p14:nvPr/>
              </p14:nvContentPartPr>
              <p14:xfrm>
                <a:off x="13263093" y="3387631"/>
                <a:ext cx="14400" cy="79560"/>
              </p14:xfrm>
            </p:contentPart>
          </mc:Choice>
          <mc:Fallback xmlns="">
            <p:pic>
              <p:nvPicPr>
                <p:cNvPr id="277" name="Ink 276">
                  <a:extLst>
                    <a:ext uri="{FF2B5EF4-FFF2-40B4-BE49-F238E27FC236}">
                      <a16:creationId xmlns:a16="http://schemas.microsoft.com/office/drawing/2014/main" id="{77165F49-4FAC-4C9E-AFCF-54AEE505EC03}"/>
                    </a:ext>
                  </a:extLst>
                </p:cNvPr>
                <p:cNvPicPr/>
                <p:nvPr/>
              </p:nvPicPr>
              <p:blipFill>
                <a:blip r:embed="rId69"/>
                <a:stretch>
                  <a:fillRect/>
                </a:stretch>
              </p:blipFill>
              <p:spPr>
                <a:xfrm>
                  <a:off x="13254453" y="3378631"/>
                  <a:ext cx="32040" cy="97200"/>
                </a:xfrm>
                <a:prstGeom prst="rect">
                  <a:avLst/>
                </a:prstGeom>
              </p:spPr>
            </p:pic>
          </mc:Fallback>
        </mc:AlternateContent>
        <p:grpSp>
          <p:nvGrpSpPr>
            <p:cNvPr id="278" name="Group 277">
              <a:extLst>
                <a:ext uri="{FF2B5EF4-FFF2-40B4-BE49-F238E27FC236}">
                  <a16:creationId xmlns:a16="http://schemas.microsoft.com/office/drawing/2014/main" id="{05578C0E-6319-4E34-BF39-86CFC083B9A7}"/>
                </a:ext>
              </a:extLst>
            </p:cNvPr>
            <p:cNvGrpSpPr/>
            <p:nvPr/>
          </p:nvGrpSpPr>
          <p:grpSpPr>
            <a:xfrm>
              <a:off x="13271013" y="3258751"/>
              <a:ext cx="119160" cy="211680"/>
              <a:chOff x="13261765" y="2604640"/>
              <a:chExt cx="119160" cy="211680"/>
            </a:xfrm>
          </p:grpSpPr>
          <mc:AlternateContent xmlns:mc="http://schemas.openxmlformats.org/markup-compatibility/2006" xmlns:p14="http://schemas.microsoft.com/office/powerpoint/2010/main">
            <mc:Choice Requires="p14">
              <p:contentPart p14:bwMode="auto" r:id="rId94">
                <p14:nvContentPartPr>
                  <p14:cNvPr id="279" name="Ink 278">
                    <a:extLst>
                      <a:ext uri="{FF2B5EF4-FFF2-40B4-BE49-F238E27FC236}">
                        <a16:creationId xmlns:a16="http://schemas.microsoft.com/office/drawing/2014/main" id="{47C13FF2-FE78-4E58-B2F6-3DD424D5C8AF}"/>
                      </a:ext>
                    </a:extLst>
                  </p14:cNvPr>
                  <p14:cNvContentPartPr/>
                  <p14:nvPr/>
                </p14:nvContentPartPr>
                <p14:xfrm>
                  <a:off x="13267885" y="2604640"/>
                  <a:ext cx="61200" cy="141480"/>
                </p14:xfrm>
              </p:contentPart>
            </mc:Choice>
            <mc:Fallback xmlns="">
              <p:pic>
                <p:nvPicPr>
                  <p:cNvPr id="279" name="Ink 278">
                    <a:extLst>
                      <a:ext uri="{FF2B5EF4-FFF2-40B4-BE49-F238E27FC236}">
                        <a16:creationId xmlns:a16="http://schemas.microsoft.com/office/drawing/2014/main" id="{47C13FF2-FE78-4E58-B2F6-3DD424D5C8AF}"/>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80" name="Ink 279">
                    <a:extLst>
                      <a:ext uri="{FF2B5EF4-FFF2-40B4-BE49-F238E27FC236}">
                        <a16:creationId xmlns:a16="http://schemas.microsoft.com/office/drawing/2014/main" id="{093EA332-4EB5-4386-9AEA-1294E82357E9}"/>
                      </a:ext>
                    </a:extLst>
                  </p14:cNvPr>
                  <p14:cNvContentPartPr/>
                  <p14:nvPr/>
                </p14:nvContentPartPr>
                <p14:xfrm>
                  <a:off x="13274365" y="2790760"/>
                  <a:ext cx="360" cy="360"/>
                </p14:xfrm>
              </p:contentPart>
            </mc:Choice>
            <mc:Fallback xmlns="">
              <p:pic>
                <p:nvPicPr>
                  <p:cNvPr id="280" name="Ink 279">
                    <a:extLst>
                      <a:ext uri="{FF2B5EF4-FFF2-40B4-BE49-F238E27FC236}">
                        <a16:creationId xmlns:a16="http://schemas.microsoft.com/office/drawing/2014/main" id="{093EA332-4EB5-4386-9AEA-1294E82357E9}"/>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1" name="Ink 280">
                    <a:extLst>
                      <a:ext uri="{FF2B5EF4-FFF2-40B4-BE49-F238E27FC236}">
                        <a16:creationId xmlns:a16="http://schemas.microsoft.com/office/drawing/2014/main" id="{C8A91F53-72BF-4DB4-B9F8-130047C62177}"/>
                      </a:ext>
                    </a:extLst>
                  </p14:cNvPr>
                  <p14:cNvContentPartPr/>
                  <p14:nvPr/>
                </p14:nvContentPartPr>
                <p14:xfrm>
                  <a:off x="13274365" y="2765200"/>
                  <a:ext cx="360" cy="360"/>
                </p14:xfrm>
              </p:contentPart>
            </mc:Choice>
            <mc:Fallback xmlns="">
              <p:pic>
                <p:nvPicPr>
                  <p:cNvPr id="281" name="Ink 280">
                    <a:extLst>
                      <a:ext uri="{FF2B5EF4-FFF2-40B4-BE49-F238E27FC236}">
                        <a16:creationId xmlns:a16="http://schemas.microsoft.com/office/drawing/2014/main" id="{C8A91F53-72BF-4DB4-B9F8-130047C62177}"/>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2" name="Ink 281">
                    <a:extLst>
                      <a:ext uri="{FF2B5EF4-FFF2-40B4-BE49-F238E27FC236}">
                        <a16:creationId xmlns:a16="http://schemas.microsoft.com/office/drawing/2014/main" id="{3E5D356C-49D0-469E-8421-A9DAE2377564}"/>
                      </a:ext>
                    </a:extLst>
                  </p14:cNvPr>
                  <p14:cNvContentPartPr/>
                  <p14:nvPr/>
                </p14:nvContentPartPr>
                <p14:xfrm>
                  <a:off x="13277605" y="2709040"/>
                  <a:ext cx="103320" cy="88200"/>
                </p14:xfrm>
              </p:contentPart>
            </mc:Choice>
            <mc:Fallback xmlns="">
              <p:pic>
                <p:nvPicPr>
                  <p:cNvPr id="282" name="Ink 281">
                    <a:extLst>
                      <a:ext uri="{FF2B5EF4-FFF2-40B4-BE49-F238E27FC236}">
                        <a16:creationId xmlns:a16="http://schemas.microsoft.com/office/drawing/2014/main" id="{3E5D356C-49D0-469E-8421-A9DAE2377564}"/>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3" name="Ink 282">
                    <a:extLst>
                      <a:ext uri="{FF2B5EF4-FFF2-40B4-BE49-F238E27FC236}">
                        <a16:creationId xmlns:a16="http://schemas.microsoft.com/office/drawing/2014/main" id="{64A40F6C-FBA3-440A-83A1-CD5A35A80E8D}"/>
                      </a:ext>
                    </a:extLst>
                  </p14:cNvPr>
                  <p14:cNvContentPartPr/>
                  <p14:nvPr/>
                </p14:nvContentPartPr>
                <p14:xfrm>
                  <a:off x="13302805" y="2718760"/>
                  <a:ext cx="61920" cy="65880"/>
                </p14:xfrm>
              </p:contentPart>
            </mc:Choice>
            <mc:Fallback xmlns="">
              <p:pic>
                <p:nvPicPr>
                  <p:cNvPr id="283" name="Ink 282">
                    <a:extLst>
                      <a:ext uri="{FF2B5EF4-FFF2-40B4-BE49-F238E27FC236}">
                        <a16:creationId xmlns:a16="http://schemas.microsoft.com/office/drawing/2014/main" id="{64A40F6C-FBA3-440A-83A1-CD5A35A80E8D}"/>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84" name="Ink 283">
                    <a:extLst>
                      <a:ext uri="{FF2B5EF4-FFF2-40B4-BE49-F238E27FC236}">
                        <a16:creationId xmlns:a16="http://schemas.microsoft.com/office/drawing/2014/main" id="{CEB830C2-F85E-4372-9BFE-9F9BACEE9CB3}"/>
                      </a:ext>
                    </a:extLst>
                  </p14:cNvPr>
                  <p14:cNvContentPartPr/>
                  <p14:nvPr/>
                </p14:nvContentPartPr>
                <p14:xfrm>
                  <a:off x="13268245" y="2806240"/>
                  <a:ext cx="360" cy="360"/>
                </p14:xfrm>
              </p:contentPart>
            </mc:Choice>
            <mc:Fallback xmlns="">
              <p:pic>
                <p:nvPicPr>
                  <p:cNvPr id="284" name="Ink 283">
                    <a:extLst>
                      <a:ext uri="{FF2B5EF4-FFF2-40B4-BE49-F238E27FC236}">
                        <a16:creationId xmlns:a16="http://schemas.microsoft.com/office/drawing/2014/main" id="{CEB830C2-F85E-4372-9BFE-9F9BACEE9CB3}"/>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5" name="Ink 284">
                    <a:extLst>
                      <a:ext uri="{FF2B5EF4-FFF2-40B4-BE49-F238E27FC236}">
                        <a16:creationId xmlns:a16="http://schemas.microsoft.com/office/drawing/2014/main" id="{435024E8-9765-4C22-849E-6E2A66445ACC}"/>
                      </a:ext>
                    </a:extLst>
                  </p14:cNvPr>
                  <p14:cNvContentPartPr/>
                  <p14:nvPr/>
                </p14:nvContentPartPr>
                <p14:xfrm>
                  <a:off x="13271125" y="2806240"/>
                  <a:ext cx="360" cy="360"/>
                </p14:xfrm>
              </p:contentPart>
            </mc:Choice>
            <mc:Fallback xmlns="">
              <p:pic>
                <p:nvPicPr>
                  <p:cNvPr id="285" name="Ink 284">
                    <a:extLst>
                      <a:ext uri="{FF2B5EF4-FFF2-40B4-BE49-F238E27FC236}">
                        <a16:creationId xmlns:a16="http://schemas.microsoft.com/office/drawing/2014/main" id="{435024E8-9765-4C22-849E-6E2A66445ACC}"/>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86" name="Ink 285">
                    <a:extLst>
                      <a:ext uri="{FF2B5EF4-FFF2-40B4-BE49-F238E27FC236}">
                        <a16:creationId xmlns:a16="http://schemas.microsoft.com/office/drawing/2014/main" id="{595466B8-B772-4086-97BD-EC874A017C8F}"/>
                      </a:ext>
                    </a:extLst>
                  </p14:cNvPr>
                  <p14:cNvContentPartPr/>
                  <p14:nvPr/>
                </p14:nvContentPartPr>
                <p14:xfrm>
                  <a:off x="13280845" y="2809480"/>
                  <a:ext cx="360" cy="360"/>
                </p14:xfrm>
              </p:contentPart>
            </mc:Choice>
            <mc:Fallback xmlns="">
              <p:pic>
                <p:nvPicPr>
                  <p:cNvPr id="286" name="Ink 285">
                    <a:extLst>
                      <a:ext uri="{FF2B5EF4-FFF2-40B4-BE49-F238E27FC236}">
                        <a16:creationId xmlns:a16="http://schemas.microsoft.com/office/drawing/2014/main" id="{595466B8-B772-4086-97BD-EC874A017C8F}"/>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7" name="Ink 286">
                    <a:extLst>
                      <a:ext uri="{FF2B5EF4-FFF2-40B4-BE49-F238E27FC236}">
                        <a16:creationId xmlns:a16="http://schemas.microsoft.com/office/drawing/2014/main" id="{ED519A6D-C3F0-4C9F-8C44-6F1076AFEEB7}"/>
                      </a:ext>
                    </a:extLst>
                  </p14:cNvPr>
                  <p14:cNvContentPartPr/>
                  <p14:nvPr/>
                </p14:nvContentPartPr>
                <p14:xfrm>
                  <a:off x="13290205" y="2793640"/>
                  <a:ext cx="360" cy="360"/>
                </p14:xfrm>
              </p:contentPart>
            </mc:Choice>
            <mc:Fallback xmlns="">
              <p:pic>
                <p:nvPicPr>
                  <p:cNvPr id="287" name="Ink 286">
                    <a:extLst>
                      <a:ext uri="{FF2B5EF4-FFF2-40B4-BE49-F238E27FC236}">
                        <a16:creationId xmlns:a16="http://schemas.microsoft.com/office/drawing/2014/main" id="{ED519A6D-C3F0-4C9F-8C44-6F1076AFEEB7}"/>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88" name="Ink 287">
                    <a:extLst>
                      <a:ext uri="{FF2B5EF4-FFF2-40B4-BE49-F238E27FC236}">
                        <a16:creationId xmlns:a16="http://schemas.microsoft.com/office/drawing/2014/main" id="{B9D9D12E-86F8-4C37-A24E-9C4B50A0ED8A}"/>
                      </a:ext>
                    </a:extLst>
                  </p14:cNvPr>
                  <p14:cNvContentPartPr/>
                  <p14:nvPr/>
                </p14:nvContentPartPr>
                <p14:xfrm>
                  <a:off x="13290205" y="2803360"/>
                  <a:ext cx="360" cy="360"/>
                </p14:xfrm>
              </p:contentPart>
            </mc:Choice>
            <mc:Fallback xmlns="">
              <p:pic>
                <p:nvPicPr>
                  <p:cNvPr id="288" name="Ink 287">
                    <a:extLst>
                      <a:ext uri="{FF2B5EF4-FFF2-40B4-BE49-F238E27FC236}">
                        <a16:creationId xmlns:a16="http://schemas.microsoft.com/office/drawing/2014/main" id="{B9D9D12E-86F8-4C37-A24E-9C4B50A0ED8A}"/>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9" name="Ink 288">
                    <a:extLst>
                      <a:ext uri="{FF2B5EF4-FFF2-40B4-BE49-F238E27FC236}">
                        <a16:creationId xmlns:a16="http://schemas.microsoft.com/office/drawing/2014/main" id="{F771BE4B-375C-4A91-91BC-80BEFFF65FB8}"/>
                      </a:ext>
                    </a:extLst>
                  </p14:cNvPr>
                  <p14:cNvContentPartPr/>
                  <p14:nvPr/>
                </p14:nvContentPartPr>
                <p14:xfrm>
                  <a:off x="13296685" y="2793640"/>
                  <a:ext cx="360" cy="360"/>
                </p14:xfrm>
              </p:contentPart>
            </mc:Choice>
            <mc:Fallback xmlns="">
              <p:pic>
                <p:nvPicPr>
                  <p:cNvPr id="289" name="Ink 288">
                    <a:extLst>
                      <a:ext uri="{FF2B5EF4-FFF2-40B4-BE49-F238E27FC236}">
                        <a16:creationId xmlns:a16="http://schemas.microsoft.com/office/drawing/2014/main" id="{F771BE4B-375C-4A91-91BC-80BEFFF65FB8}"/>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90" name="Ink 289">
                    <a:extLst>
                      <a:ext uri="{FF2B5EF4-FFF2-40B4-BE49-F238E27FC236}">
                        <a16:creationId xmlns:a16="http://schemas.microsoft.com/office/drawing/2014/main" id="{E36A3436-8C6F-428A-8C78-348DF0327E17}"/>
                      </a:ext>
                    </a:extLst>
                  </p14:cNvPr>
                  <p14:cNvContentPartPr/>
                  <p14:nvPr/>
                </p14:nvContentPartPr>
                <p14:xfrm>
                  <a:off x="13261765" y="2793640"/>
                  <a:ext cx="360" cy="360"/>
                </p14:xfrm>
              </p:contentPart>
            </mc:Choice>
            <mc:Fallback xmlns="">
              <p:pic>
                <p:nvPicPr>
                  <p:cNvPr id="290" name="Ink 289">
                    <a:extLst>
                      <a:ext uri="{FF2B5EF4-FFF2-40B4-BE49-F238E27FC236}">
                        <a16:creationId xmlns:a16="http://schemas.microsoft.com/office/drawing/2014/main" id="{E36A3436-8C6F-428A-8C78-348DF0327E17}"/>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91" name="Ink 290">
                    <a:extLst>
                      <a:ext uri="{FF2B5EF4-FFF2-40B4-BE49-F238E27FC236}">
                        <a16:creationId xmlns:a16="http://schemas.microsoft.com/office/drawing/2014/main" id="{DBDF0504-96E5-44AA-86F7-C875ED055B39}"/>
                      </a:ext>
                    </a:extLst>
                  </p14:cNvPr>
                  <p14:cNvContentPartPr/>
                  <p14:nvPr/>
                </p14:nvContentPartPr>
                <p14:xfrm>
                  <a:off x="13271125" y="2809480"/>
                  <a:ext cx="360" cy="360"/>
                </p14:xfrm>
              </p:contentPart>
            </mc:Choice>
            <mc:Fallback xmlns="">
              <p:pic>
                <p:nvPicPr>
                  <p:cNvPr id="291" name="Ink 290">
                    <a:extLst>
                      <a:ext uri="{FF2B5EF4-FFF2-40B4-BE49-F238E27FC236}">
                        <a16:creationId xmlns:a16="http://schemas.microsoft.com/office/drawing/2014/main" id="{DBDF0504-96E5-44AA-86F7-C875ED055B39}"/>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2" name="Ink 291">
                    <a:extLst>
                      <a:ext uri="{FF2B5EF4-FFF2-40B4-BE49-F238E27FC236}">
                        <a16:creationId xmlns:a16="http://schemas.microsoft.com/office/drawing/2014/main" id="{5738F1F2-C24D-4306-A59B-C6D21779D165}"/>
                      </a:ext>
                    </a:extLst>
                  </p14:cNvPr>
                  <p14:cNvContentPartPr/>
                  <p14:nvPr/>
                </p14:nvContentPartPr>
                <p14:xfrm>
                  <a:off x="13271125" y="2815960"/>
                  <a:ext cx="360" cy="360"/>
                </p14:xfrm>
              </p:contentPart>
            </mc:Choice>
            <mc:Fallback xmlns="">
              <p:pic>
                <p:nvPicPr>
                  <p:cNvPr id="292" name="Ink 291">
                    <a:extLst>
                      <a:ext uri="{FF2B5EF4-FFF2-40B4-BE49-F238E27FC236}">
                        <a16:creationId xmlns:a16="http://schemas.microsoft.com/office/drawing/2014/main" id="{5738F1F2-C24D-4306-A59B-C6D21779D165}"/>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293" name="Ink 292">
                  <a:extLst>
                    <a:ext uri="{FF2B5EF4-FFF2-40B4-BE49-F238E27FC236}">
                      <a16:creationId xmlns:a16="http://schemas.microsoft.com/office/drawing/2014/main" id="{8082A375-6566-4A9C-97B4-BBC60FA081F4}"/>
                    </a:ext>
                  </a:extLst>
                </p14:cNvPr>
                <p14:cNvContentPartPr/>
                <p14:nvPr/>
              </p14:nvContentPartPr>
              <p14:xfrm>
                <a:off x="12688052" y="2492580"/>
                <a:ext cx="360" cy="360"/>
              </p14:xfrm>
            </p:contentPart>
          </mc:Choice>
          <mc:Fallback xmlns="">
            <p:pic>
              <p:nvPicPr>
                <p:cNvPr id="293" name="Ink 292">
                  <a:extLst>
                    <a:ext uri="{FF2B5EF4-FFF2-40B4-BE49-F238E27FC236}">
                      <a16:creationId xmlns:a16="http://schemas.microsoft.com/office/drawing/2014/main" id="{8082A375-6566-4A9C-97B4-BBC60FA081F4}"/>
                    </a:ext>
                  </a:extLst>
                </p:cNvPr>
                <p:cNvPicPr/>
                <p:nvPr/>
              </p:nvPicPr>
              <p:blipFill>
                <a:blip r:embed="rId25"/>
                <a:stretch>
                  <a:fillRect/>
                </a:stretch>
              </p:blipFill>
              <p:spPr>
                <a:xfrm>
                  <a:off x="12679412" y="2483940"/>
                  <a:ext cx="18000" cy="18000"/>
                </a:xfrm>
                <a:prstGeom prst="rect">
                  <a:avLst/>
                </a:prstGeom>
              </p:spPr>
            </p:pic>
          </mc:Fallback>
        </mc:AlternateContent>
        <p:sp>
          <p:nvSpPr>
            <p:cNvPr id="235" name="Rectangle 234">
              <a:extLst>
                <a:ext uri="{FF2B5EF4-FFF2-40B4-BE49-F238E27FC236}">
                  <a16:creationId xmlns:a16="http://schemas.microsoft.com/office/drawing/2014/main" id="{872C67DF-2947-4902-AB6F-39F942C77D40}"/>
                </a:ext>
              </a:extLst>
            </p:cNvPr>
            <p:cNvSpPr/>
            <p:nvPr/>
          </p:nvSpPr>
          <p:spPr>
            <a:xfrm>
              <a:off x="9814711" y="3734904"/>
              <a:ext cx="1970734" cy="257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88768A49-7266-4403-BDBD-59FD34E2DB56}"/>
                </a:ext>
              </a:extLst>
            </p:cNvPr>
            <p:cNvSpPr/>
            <p:nvPr/>
          </p:nvSpPr>
          <p:spPr>
            <a:xfrm>
              <a:off x="9800885" y="1910663"/>
              <a:ext cx="571290" cy="546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BAAACAE4-D0F0-452B-86E7-8BF09AAE19F9}"/>
                </a:ext>
              </a:extLst>
            </p:cNvPr>
            <p:cNvSpPr txBox="1"/>
            <p:nvPr/>
          </p:nvSpPr>
          <p:spPr>
            <a:xfrm>
              <a:off x="12179718" y="2027441"/>
              <a:ext cx="1045672" cy="646331"/>
            </a:xfrm>
            <a:prstGeom prst="rect">
              <a:avLst/>
            </a:prstGeom>
            <a:noFill/>
          </p:spPr>
          <p:txBody>
            <a:bodyPr wrap="none" rtlCol="0">
              <a:spAutoFit/>
            </a:bodyPr>
            <a:lstStyle/>
            <a:p>
              <a:pPr algn="ctr"/>
              <a:r>
                <a:rPr lang="en-US" b="1" i="1" dirty="0">
                  <a:solidFill>
                    <a:schemeClr val="accent1">
                      <a:lumMod val="50000"/>
                    </a:schemeClr>
                  </a:solidFill>
                </a:rPr>
                <a:t>Pyruvate</a:t>
              </a:r>
            </a:p>
            <a:p>
              <a:pPr algn="ctr"/>
              <a:r>
                <a:rPr lang="en-US" b="1" i="1" dirty="0">
                  <a:solidFill>
                    <a:schemeClr val="accent1">
                      <a:lumMod val="50000"/>
                    </a:schemeClr>
                  </a:solidFill>
                </a:rPr>
                <a:t>Kinase</a:t>
              </a:r>
              <a:r>
                <a:rPr lang="en-US" b="1" dirty="0">
                  <a:solidFill>
                    <a:schemeClr val="accent6">
                      <a:lumMod val="75000"/>
                    </a:schemeClr>
                  </a:solidFill>
                </a:rPr>
                <a:t> </a:t>
              </a:r>
              <a:endParaRPr lang="en-US" b="1" baseline="30000" dirty="0">
                <a:solidFill>
                  <a:schemeClr val="accent6">
                    <a:lumMod val="75000"/>
                  </a:schemeClr>
                </a:solidFill>
              </a:endParaRPr>
            </a:p>
          </p:txBody>
        </p:sp>
        <p:grpSp>
          <p:nvGrpSpPr>
            <p:cNvPr id="294" name="Group 293">
              <a:extLst>
                <a:ext uri="{FF2B5EF4-FFF2-40B4-BE49-F238E27FC236}">
                  <a16:creationId xmlns:a16="http://schemas.microsoft.com/office/drawing/2014/main" id="{A7134EAD-0F6C-4433-8258-083697C7940E}"/>
                </a:ext>
              </a:extLst>
            </p:cNvPr>
            <p:cNvGrpSpPr/>
            <p:nvPr/>
          </p:nvGrpSpPr>
          <p:grpSpPr>
            <a:xfrm>
              <a:off x="13814047" y="1604717"/>
              <a:ext cx="1896218" cy="2420041"/>
              <a:chOff x="5589104" y="2937207"/>
              <a:chExt cx="816261" cy="1043771"/>
            </a:xfrm>
          </p:grpSpPr>
          <p:pic>
            <p:nvPicPr>
              <p:cNvPr id="295" name="Picture 294" descr="A picture containing indoor, hanging, computer, table&#10;&#10;Description automatically generated">
                <a:extLst>
                  <a:ext uri="{FF2B5EF4-FFF2-40B4-BE49-F238E27FC236}">
                    <a16:creationId xmlns:a16="http://schemas.microsoft.com/office/drawing/2014/main" id="{96A0D66C-433D-4858-A326-5BF7DDB3BD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296" name="Rectangle 295">
                <a:extLst>
                  <a:ext uri="{FF2B5EF4-FFF2-40B4-BE49-F238E27FC236}">
                    <a16:creationId xmlns:a16="http://schemas.microsoft.com/office/drawing/2014/main" id="{BE039034-2666-45D8-994A-DD7933C8B592}"/>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2C134BE6-DCC4-474C-A57D-6CBB7C5ACBF3}"/>
                  </a:ext>
                </a:extLst>
              </p:cNvPr>
              <p:cNvSpPr/>
              <p:nvPr/>
            </p:nvSpPr>
            <p:spPr>
              <a:xfrm rot="3841663">
                <a:off x="6052043" y="3113904"/>
                <a:ext cx="530019"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189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5900-4649-4E09-A496-313255328F53}"/>
              </a:ext>
            </a:extLst>
          </p:cNvPr>
          <p:cNvSpPr>
            <a:spLocks noGrp="1"/>
          </p:cNvSpPr>
          <p:nvPr>
            <p:ph type="title"/>
          </p:nvPr>
        </p:nvSpPr>
        <p:spPr/>
        <p:txBody>
          <a:bodyPr/>
          <a:lstStyle/>
          <a:p>
            <a:r>
              <a:rPr lang="en-US" dirty="0"/>
              <a:t>Pyruvate Kinase Isozymes</a:t>
            </a:r>
          </a:p>
        </p:txBody>
      </p:sp>
      <p:sp>
        <p:nvSpPr>
          <p:cNvPr id="3" name="Content Placeholder 2">
            <a:extLst>
              <a:ext uri="{FF2B5EF4-FFF2-40B4-BE49-F238E27FC236}">
                <a16:creationId xmlns:a16="http://schemas.microsoft.com/office/drawing/2014/main" id="{286E6FC2-320C-4CF6-8CC8-246F3D77D979}"/>
              </a:ext>
            </a:extLst>
          </p:cNvPr>
          <p:cNvSpPr>
            <a:spLocks noGrp="1"/>
          </p:cNvSpPr>
          <p:nvPr>
            <p:ph idx="1"/>
          </p:nvPr>
        </p:nvSpPr>
        <p:spPr/>
        <p:txBody>
          <a:bodyPr>
            <a:normAutofit/>
          </a:bodyPr>
          <a:lstStyle/>
          <a:p>
            <a:r>
              <a:rPr lang="en-US" dirty="0"/>
              <a:t>4 Major isozymes L (Liver), R (erythrocytes), M1 (muscle and brain), and M2 (early fetal tissue and most adult tissues)</a:t>
            </a:r>
          </a:p>
          <a:p>
            <a:r>
              <a:rPr lang="en-US" dirty="0"/>
              <a:t>The L and R forms are splice variants from the same gene (PKLR gene)</a:t>
            </a:r>
          </a:p>
          <a:p>
            <a:r>
              <a:rPr lang="en-US" dirty="0"/>
              <a:t>The M1 and M2 forms are splice variant from the same gene (PKM2 gene)</a:t>
            </a:r>
          </a:p>
        </p:txBody>
      </p:sp>
    </p:spTree>
    <p:extLst>
      <p:ext uri="{BB962C8B-B14F-4D97-AF65-F5344CB8AC3E}">
        <p14:creationId xmlns:p14="http://schemas.microsoft.com/office/powerpoint/2010/main" val="49621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5900-4649-4E09-A496-313255328F53}"/>
              </a:ext>
            </a:extLst>
          </p:cNvPr>
          <p:cNvSpPr>
            <a:spLocks noGrp="1"/>
          </p:cNvSpPr>
          <p:nvPr>
            <p:ph type="title"/>
          </p:nvPr>
        </p:nvSpPr>
        <p:spPr/>
        <p:txBody>
          <a:bodyPr/>
          <a:lstStyle/>
          <a:p>
            <a:r>
              <a:rPr lang="en-US" dirty="0"/>
              <a:t>Pyruvate Kinase Isozymes</a:t>
            </a:r>
          </a:p>
        </p:txBody>
      </p:sp>
      <p:sp>
        <p:nvSpPr>
          <p:cNvPr id="3" name="Content Placeholder 2">
            <a:extLst>
              <a:ext uri="{FF2B5EF4-FFF2-40B4-BE49-F238E27FC236}">
                <a16:creationId xmlns:a16="http://schemas.microsoft.com/office/drawing/2014/main" id="{286E6FC2-320C-4CF6-8CC8-246F3D77D979}"/>
              </a:ext>
            </a:extLst>
          </p:cNvPr>
          <p:cNvSpPr>
            <a:spLocks noGrp="1"/>
          </p:cNvSpPr>
          <p:nvPr>
            <p:ph idx="1"/>
          </p:nvPr>
        </p:nvSpPr>
        <p:spPr/>
        <p:txBody>
          <a:bodyPr/>
          <a:lstStyle/>
          <a:p>
            <a:pPr marL="0" indent="0">
              <a:buNone/>
            </a:pPr>
            <a:endParaRPr lang="en-US" dirty="0"/>
          </a:p>
          <a:p>
            <a:pPr marL="0" indent="0">
              <a:buNone/>
            </a:pPr>
            <a:r>
              <a:rPr lang="en-US" b="1" i="1" dirty="0"/>
              <a:t>Activators of the L, R, and M2 isozymes: </a:t>
            </a:r>
          </a:p>
          <a:p>
            <a:r>
              <a:rPr lang="en-US" dirty="0"/>
              <a:t>Fructose 1,6-bisphosphate</a:t>
            </a:r>
          </a:p>
          <a:p>
            <a:pPr marL="0" indent="0">
              <a:buNone/>
            </a:pPr>
            <a:endParaRPr lang="en-US" dirty="0"/>
          </a:p>
          <a:p>
            <a:pPr marL="0" indent="0">
              <a:buNone/>
            </a:pPr>
            <a:r>
              <a:rPr lang="en-US" b="1" i="1" dirty="0"/>
              <a:t>Inhibitors of all the isozymes:</a:t>
            </a:r>
          </a:p>
          <a:p>
            <a:r>
              <a:rPr lang="en-US" dirty="0"/>
              <a:t>ATP (the product of the reaction)</a:t>
            </a:r>
          </a:p>
          <a:p>
            <a:r>
              <a:rPr lang="en-US" dirty="0"/>
              <a:t>Alanine (which can be converted to pyruvate)</a:t>
            </a:r>
          </a:p>
        </p:txBody>
      </p:sp>
    </p:spTree>
    <p:extLst>
      <p:ext uri="{BB962C8B-B14F-4D97-AF65-F5344CB8AC3E}">
        <p14:creationId xmlns:p14="http://schemas.microsoft.com/office/powerpoint/2010/main" val="310940889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24506</TotalTime>
  <Words>1749</Words>
  <Application>Microsoft Office PowerPoint</Application>
  <PresentationFormat>On-screen Show (4:3)</PresentationFormat>
  <Paragraphs>219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Biochemistry Theme</vt:lpstr>
      <vt:lpstr>Glycolysis</vt:lpstr>
      <vt:lpstr>Second Half of Glycolysis – Energy Generating</vt:lpstr>
      <vt:lpstr>Second Half of Glycolysis – Energy Generating</vt:lpstr>
      <vt:lpstr>Second Half of Glycolysis – Energy Generating</vt:lpstr>
      <vt:lpstr>Enolase Enzyme</vt:lpstr>
      <vt:lpstr>Enolase can be used Diagnostically</vt:lpstr>
      <vt:lpstr>Second Half of Glycolysis – Energy Generating</vt:lpstr>
      <vt:lpstr>Pyruvate Kinase Isozymes</vt:lpstr>
      <vt:lpstr>Pyruvate Kinase Isozymes</vt:lpstr>
      <vt:lpstr>Glucagon Signaling in Liver Cells</vt:lpstr>
      <vt:lpstr>Fructose Regulatory Bypass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285</cp:revision>
  <cp:lastPrinted>2020-01-27T17:38:25Z</cp:lastPrinted>
  <dcterms:created xsi:type="dcterms:W3CDTF">2020-01-06T19:40:53Z</dcterms:created>
  <dcterms:modified xsi:type="dcterms:W3CDTF">2020-03-15T20:52:11Z</dcterms:modified>
</cp:coreProperties>
</file>